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10" r:id="rId2"/>
    <p:sldId id="459" r:id="rId3"/>
    <p:sldId id="439" r:id="rId4"/>
    <p:sldId id="422" r:id="rId5"/>
    <p:sldId id="418" r:id="rId6"/>
    <p:sldId id="460" r:id="rId7"/>
    <p:sldId id="455" r:id="rId8"/>
    <p:sldId id="440" r:id="rId9"/>
    <p:sldId id="443" r:id="rId10"/>
    <p:sldId id="461" r:id="rId11"/>
    <p:sldId id="462" r:id="rId12"/>
    <p:sldId id="463" r:id="rId13"/>
    <p:sldId id="464" r:id="rId14"/>
    <p:sldId id="465" r:id="rId15"/>
    <p:sldId id="466" r:id="rId16"/>
    <p:sldId id="458" r:id="rId17"/>
    <p:sldId id="442" r:id="rId18"/>
    <p:sldId id="448" r:id="rId19"/>
    <p:sldId id="446" r:id="rId20"/>
    <p:sldId id="447" r:id="rId21"/>
    <p:sldId id="456" r:id="rId22"/>
    <p:sldId id="452" r:id="rId23"/>
    <p:sldId id="454" r:id="rId24"/>
    <p:sldId id="451" r:id="rId25"/>
    <p:sldId id="450" r:id="rId26"/>
    <p:sldId id="453" r:id="rId27"/>
    <p:sldId id="467" r:id="rId28"/>
  </p:sldIdLst>
  <p:sldSz cx="9144000" cy="6858000" type="screen4x3"/>
  <p:notesSz cx="9944100" cy="6805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33CC"/>
    <a:srgbClr val="CC3300"/>
    <a:srgbClr val="168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6" autoAdjust="0"/>
    <p:restoredTop sz="75488" autoAdjust="0"/>
  </p:normalViewPr>
  <p:slideViewPr>
    <p:cSldViewPr>
      <p:cViewPr>
        <p:scale>
          <a:sx n="100" d="100"/>
          <a:sy n="100" d="100"/>
        </p:scale>
        <p:origin x="-8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806" cy="340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975" y="0"/>
            <a:ext cx="4309806" cy="340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D3AE-456E-464B-9FA1-7F9FBB1A19A3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4463"/>
            <a:ext cx="4309806" cy="340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37630-D73F-4083-A145-C41250B4E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9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/>
          </p:nvPr>
        </p:nvSpPr>
        <p:spPr>
          <a:xfrm>
            <a:off x="3273425" y="511175"/>
            <a:ext cx="3400425" cy="25511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body" sz="quarter" idx="1"/>
          </p:nvPr>
        </p:nvSpPr>
        <p:spPr>
          <a:xfrm>
            <a:off x="1325881" y="3232667"/>
            <a:ext cx="7292340" cy="30625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690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3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16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3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877528" y="277760"/>
            <a:ext cx="985193" cy="620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/>
          <a:p>
            <a:pPr defTabSz="912652">
              <a:defRPr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Портал </a:t>
            </a:r>
            <a:endParaRPr sz="4800">
              <a:solidFill>
                <a:srgbClr val="FFFFFF"/>
              </a:solidFill>
            </a:endParaRPr>
          </a:p>
          <a:p>
            <a:pPr defTabSz="912652">
              <a:defRPr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фермера</a:t>
            </a:r>
          </a:p>
        </p:txBody>
      </p:sp>
      <p:sp>
        <p:nvSpPr>
          <p:cNvPr id="148" name="Shape 148"/>
          <p:cNvSpPr/>
          <p:nvPr/>
        </p:nvSpPr>
        <p:spPr>
          <a:xfrm>
            <a:off x="200725" y="228779"/>
            <a:ext cx="659934" cy="699975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27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344093" y="380124"/>
            <a:ext cx="373197" cy="362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1" y="17788"/>
                </a:moveTo>
                <a:cubicBezTo>
                  <a:pt x="20981" y="18424"/>
                  <a:pt x="20787" y="19016"/>
                  <a:pt x="20361" y="19440"/>
                </a:cubicBezTo>
                <a:cubicBezTo>
                  <a:pt x="19626" y="20245"/>
                  <a:pt x="19626" y="20245"/>
                  <a:pt x="19626" y="20245"/>
                </a:cubicBezTo>
                <a:cubicBezTo>
                  <a:pt x="19239" y="20668"/>
                  <a:pt x="18697" y="20922"/>
                  <a:pt x="18155" y="20880"/>
                </a:cubicBezTo>
                <a:cubicBezTo>
                  <a:pt x="17768" y="21346"/>
                  <a:pt x="17226" y="21600"/>
                  <a:pt x="16645" y="21600"/>
                </a:cubicBezTo>
                <a:cubicBezTo>
                  <a:pt x="15639" y="21600"/>
                  <a:pt x="15639" y="21600"/>
                  <a:pt x="15639" y="21600"/>
                </a:cubicBezTo>
                <a:cubicBezTo>
                  <a:pt x="15058" y="21600"/>
                  <a:pt x="14516" y="21346"/>
                  <a:pt x="14168" y="20880"/>
                </a:cubicBezTo>
                <a:cubicBezTo>
                  <a:pt x="13587" y="20922"/>
                  <a:pt x="13045" y="20668"/>
                  <a:pt x="12658" y="20245"/>
                </a:cubicBezTo>
                <a:cubicBezTo>
                  <a:pt x="11923" y="19440"/>
                  <a:pt x="11923" y="19440"/>
                  <a:pt x="11923" y="19440"/>
                </a:cubicBezTo>
                <a:cubicBezTo>
                  <a:pt x="11535" y="19016"/>
                  <a:pt x="11342" y="18424"/>
                  <a:pt x="11342" y="17831"/>
                </a:cubicBezTo>
                <a:cubicBezTo>
                  <a:pt x="10955" y="17407"/>
                  <a:pt x="10684" y="16814"/>
                  <a:pt x="10684" y="16179"/>
                </a:cubicBezTo>
                <a:cubicBezTo>
                  <a:pt x="10684" y="15078"/>
                  <a:pt x="10684" y="15078"/>
                  <a:pt x="10684" y="15078"/>
                </a:cubicBezTo>
                <a:cubicBezTo>
                  <a:pt x="10684" y="14442"/>
                  <a:pt x="10955" y="13849"/>
                  <a:pt x="11342" y="13426"/>
                </a:cubicBezTo>
                <a:cubicBezTo>
                  <a:pt x="11342" y="12833"/>
                  <a:pt x="11535" y="12240"/>
                  <a:pt x="11923" y="11816"/>
                </a:cubicBezTo>
                <a:cubicBezTo>
                  <a:pt x="12658" y="11012"/>
                  <a:pt x="12658" y="11012"/>
                  <a:pt x="12658" y="11012"/>
                </a:cubicBezTo>
                <a:cubicBezTo>
                  <a:pt x="13045" y="10588"/>
                  <a:pt x="13587" y="10334"/>
                  <a:pt x="14168" y="10334"/>
                </a:cubicBezTo>
                <a:cubicBezTo>
                  <a:pt x="14516" y="9911"/>
                  <a:pt x="15058" y="9656"/>
                  <a:pt x="15639" y="9656"/>
                </a:cubicBezTo>
                <a:cubicBezTo>
                  <a:pt x="16645" y="9656"/>
                  <a:pt x="16645" y="9656"/>
                  <a:pt x="16645" y="9656"/>
                </a:cubicBezTo>
                <a:cubicBezTo>
                  <a:pt x="17226" y="9656"/>
                  <a:pt x="17768" y="9911"/>
                  <a:pt x="18155" y="10334"/>
                </a:cubicBezTo>
                <a:cubicBezTo>
                  <a:pt x="18697" y="10334"/>
                  <a:pt x="19239" y="10588"/>
                  <a:pt x="19626" y="11012"/>
                </a:cubicBezTo>
                <a:cubicBezTo>
                  <a:pt x="20361" y="11816"/>
                  <a:pt x="20361" y="11816"/>
                  <a:pt x="20361" y="11816"/>
                </a:cubicBezTo>
                <a:cubicBezTo>
                  <a:pt x="20787" y="12240"/>
                  <a:pt x="20981" y="12833"/>
                  <a:pt x="20981" y="13468"/>
                </a:cubicBezTo>
                <a:cubicBezTo>
                  <a:pt x="21368" y="13849"/>
                  <a:pt x="21600" y="14442"/>
                  <a:pt x="21600" y="15078"/>
                </a:cubicBezTo>
                <a:cubicBezTo>
                  <a:pt x="21600" y="16179"/>
                  <a:pt x="21600" y="16179"/>
                  <a:pt x="21600" y="16179"/>
                </a:cubicBezTo>
                <a:cubicBezTo>
                  <a:pt x="21600" y="16814"/>
                  <a:pt x="21368" y="17407"/>
                  <a:pt x="20981" y="17788"/>
                </a:cubicBezTo>
                <a:close/>
                <a:moveTo>
                  <a:pt x="16142" y="11901"/>
                </a:moveTo>
                <a:cubicBezTo>
                  <a:pt x="14284" y="11901"/>
                  <a:pt x="12735" y="13553"/>
                  <a:pt x="12735" y="15628"/>
                </a:cubicBezTo>
                <a:cubicBezTo>
                  <a:pt x="12735" y="17704"/>
                  <a:pt x="14284" y="19355"/>
                  <a:pt x="16142" y="19355"/>
                </a:cubicBezTo>
                <a:cubicBezTo>
                  <a:pt x="18039" y="19355"/>
                  <a:pt x="19548" y="17704"/>
                  <a:pt x="19548" y="15628"/>
                </a:cubicBezTo>
                <a:cubicBezTo>
                  <a:pt x="19548" y="13553"/>
                  <a:pt x="18039" y="11901"/>
                  <a:pt x="16142" y="11901"/>
                </a:cubicBezTo>
                <a:close/>
                <a:moveTo>
                  <a:pt x="16142" y="17704"/>
                </a:moveTo>
                <a:cubicBezTo>
                  <a:pt x="15097" y="17704"/>
                  <a:pt x="14284" y="16772"/>
                  <a:pt x="14284" y="15628"/>
                </a:cubicBezTo>
                <a:cubicBezTo>
                  <a:pt x="14284" y="14485"/>
                  <a:pt x="15097" y="13553"/>
                  <a:pt x="16142" y="13553"/>
                </a:cubicBezTo>
                <a:cubicBezTo>
                  <a:pt x="17187" y="13553"/>
                  <a:pt x="18039" y="14485"/>
                  <a:pt x="18039" y="15628"/>
                </a:cubicBezTo>
                <a:cubicBezTo>
                  <a:pt x="18039" y="16772"/>
                  <a:pt x="17187" y="17704"/>
                  <a:pt x="16142" y="17704"/>
                </a:cubicBezTo>
                <a:close/>
                <a:moveTo>
                  <a:pt x="18232" y="9191"/>
                </a:moveTo>
                <a:cubicBezTo>
                  <a:pt x="17845" y="8682"/>
                  <a:pt x="17226" y="8386"/>
                  <a:pt x="16568" y="8386"/>
                </a:cubicBezTo>
                <a:cubicBezTo>
                  <a:pt x="15445" y="8386"/>
                  <a:pt x="15445" y="8386"/>
                  <a:pt x="15445" y="8386"/>
                </a:cubicBezTo>
                <a:cubicBezTo>
                  <a:pt x="14787" y="8386"/>
                  <a:pt x="14168" y="8682"/>
                  <a:pt x="13781" y="9191"/>
                </a:cubicBezTo>
                <a:cubicBezTo>
                  <a:pt x="13123" y="9191"/>
                  <a:pt x="12542" y="9445"/>
                  <a:pt x="12077" y="9911"/>
                </a:cubicBezTo>
                <a:cubicBezTo>
                  <a:pt x="11265" y="10800"/>
                  <a:pt x="11265" y="10800"/>
                  <a:pt x="11265" y="10800"/>
                </a:cubicBezTo>
                <a:cubicBezTo>
                  <a:pt x="10839" y="11308"/>
                  <a:pt x="10606" y="11986"/>
                  <a:pt x="10606" y="12664"/>
                </a:cubicBezTo>
                <a:cubicBezTo>
                  <a:pt x="10142" y="13129"/>
                  <a:pt x="9871" y="13765"/>
                  <a:pt x="9871" y="14485"/>
                </a:cubicBezTo>
                <a:cubicBezTo>
                  <a:pt x="9871" y="15628"/>
                  <a:pt x="9871" y="15628"/>
                  <a:pt x="9871" y="15628"/>
                </a:cubicBezTo>
                <a:cubicBezTo>
                  <a:pt x="6929" y="15628"/>
                  <a:pt x="6929" y="15628"/>
                  <a:pt x="6929" y="15628"/>
                </a:cubicBezTo>
                <a:cubicBezTo>
                  <a:pt x="6271" y="14612"/>
                  <a:pt x="5187" y="13976"/>
                  <a:pt x="3948" y="13976"/>
                </a:cubicBezTo>
                <a:cubicBezTo>
                  <a:pt x="2787" y="13976"/>
                  <a:pt x="1742" y="14569"/>
                  <a:pt x="1045" y="15501"/>
                </a:cubicBezTo>
                <a:cubicBezTo>
                  <a:pt x="503" y="15289"/>
                  <a:pt x="0" y="14866"/>
                  <a:pt x="0" y="14358"/>
                </a:cubicBezTo>
                <a:cubicBezTo>
                  <a:pt x="0" y="10122"/>
                  <a:pt x="0" y="10122"/>
                  <a:pt x="0" y="10122"/>
                </a:cubicBezTo>
                <a:cubicBezTo>
                  <a:pt x="0" y="9445"/>
                  <a:pt x="503" y="8852"/>
                  <a:pt x="1161" y="8852"/>
                </a:cubicBezTo>
                <a:cubicBezTo>
                  <a:pt x="7819" y="8852"/>
                  <a:pt x="7819" y="8852"/>
                  <a:pt x="7819" y="8852"/>
                </a:cubicBezTo>
                <a:cubicBezTo>
                  <a:pt x="10374" y="2202"/>
                  <a:pt x="10374" y="2202"/>
                  <a:pt x="10374" y="2202"/>
                </a:cubicBezTo>
                <a:cubicBezTo>
                  <a:pt x="10877" y="932"/>
                  <a:pt x="11574" y="0"/>
                  <a:pt x="12697" y="0"/>
                </a:cubicBezTo>
                <a:cubicBezTo>
                  <a:pt x="18271" y="0"/>
                  <a:pt x="18271" y="0"/>
                  <a:pt x="18271" y="0"/>
                </a:cubicBezTo>
                <a:cubicBezTo>
                  <a:pt x="19355" y="0"/>
                  <a:pt x="20284" y="974"/>
                  <a:pt x="20284" y="2202"/>
                </a:cubicBezTo>
                <a:cubicBezTo>
                  <a:pt x="20284" y="10292"/>
                  <a:pt x="20284" y="10292"/>
                  <a:pt x="20284" y="10292"/>
                </a:cubicBezTo>
                <a:cubicBezTo>
                  <a:pt x="19935" y="9911"/>
                  <a:pt x="19935" y="9911"/>
                  <a:pt x="19935" y="9911"/>
                </a:cubicBezTo>
                <a:cubicBezTo>
                  <a:pt x="19471" y="9445"/>
                  <a:pt x="18890" y="9191"/>
                  <a:pt x="18232" y="9191"/>
                </a:cubicBezTo>
                <a:close/>
                <a:moveTo>
                  <a:pt x="18542" y="2922"/>
                </a:moveTo>
                <a:cubicBezTo>
                  <a:pt x="18542" y="2118"/>
                  <a:pt x="17923" y="1440"/>
                  <a:pt x="17187" y="1440"/>
                </a:cubicBezTo>
                <a:cubicBezTo>
                  <a:pt x="13510" y="1440"/>
                  <a:pt x="13510" y="1440"/>
                  <a:pt x="13510" y="1440"/>
                </a:cubicBezTo>
                <a:cubicBezTo>
                  <a:pt x="12774" y="1440"/>
                  <a:pt x="12310" y="2075"/>
                  <a:pt x="11961" y="2922"/>
                </a:cubicBezTo>
                <a:cubicBezTo>
                  <a:pt x="10258" y="7369"/>
                  <a:pt x="10258" y="7369"/>
                  <a:pt x="10258" y="7369"/>
                </a:cubicBezTo>
                <a:cubicBezTo>
                  <a:pt x="18542" y="7327"/>
                  <a:pt x="18542" y="7327"/>
                  <a:pt x="18542" y="7327"/>
                </a:cubicBezTo>
                <a:lnTo>
                  <a:pt x="18542" y="2922"/>
                </a:lnTo>
                <a:close/>
                <a:moveTo>
                  <a:pt x="4026" y="14612"/>
                </a:moveTo>
                <a:cubicBezTo>
                  <a:pt x="5768" y="14612"/>
                  <a:pt x="7200" y="16179"/>
                  <a:pt x="7200" y="18127"/>
                </a:cubicBezTo>
                <a:cubicBezTo>
                  <a:pt x="7200" y="20033"/>
                  <a:pt x="5768" y="21600"/>
                  <a:pt x="4026" y="21600"/>
                </a:cubicBezTo>
                <a:cubicBezTo>
                  <a:pt x="2245" y="21600"/>
                  <a:pt x="813" y="20033"/>
                  <a:pt x="813" y="18127"/>
                </a:cubicBezTo>
                <a:cubicBezTo>
                  <a:pt x="813" y="16179"/>
                  <a:pt x="2245" y="14612"/>
                  <a:pt x="4026" y="14612"/>
                </a:cubicBezTo>
                <a:close/>
                <a:moveTo>
                  <a:pt x="4026" y="19779"/>
                </a:moveTo>
                <a:cubicBezTo>
                  <a:pt x="4839" y="19779"/>
                  <a:pt x="5535" y="19016"/>
                  <a:pt x="5535" y="18127"/>
                </a:cubicBezTo>
                <a:cubicBezTo>
                  <a:pt x="5535" y="17195"/>
                  <a:pt x="4839" y="16475"/>
                  <a:pt x="4026" y="16475"/>
                </a:cubicBezTo>
                <a:cubicBezTo>
                  <a:pt x="3174" y="16475"/>
                  <a:pt x="2516" y="17195"/>
                  <a:pt x="2516" y="18127"/>
                </a:cubicBezTo>
                <a:cubicBezTo>
                  <a:pt x="2516" y="19016"/>
                  <a:pt x="3174" y="19779"/>
                  <a:pt x="4026" y="197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270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877527" y="325535"/>
            <a:ext cx="3263453" cy="524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>
            <a:lvl1pPr defTabSz="912652">
              <a:defRPr sz="1400"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169" name="Shape 169"/>
          <p:cNvSpPr/>
          <p:nvPr/>
        </p:nvSpPr>
        <p:spPr>
          <a:xfrm>
            <a:off x="200725" y="228779"/>
            <a:ext cx="659934" cy="699975"/>
          </a:xfrm>
          <a:prstGeom prst="ellipse">
            <a:avLst/>
          </a:prstGeom>
          <a:solidFill>
            <a:srgbClr val="31859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27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346183" y="377796"/>
            <a:ext cx="369018" cy="401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18"/>
                </a:moveTo>
                <a:cubicBezTo>
                  <a:pt x="7387" y="21600"/>
                  <a:pt x="7387" y="21600"/>
                  <a:pt x="7387" y="21600"/>
                </a:cubicBezTo>
                <a:cubicBezTo>
                  <a:pt x="7387" y="5164"/>
                  <a:pt x="7387" y="5164"/>
                  <a:pt x="7387" y="5164"/>
                </a:cubicBezTo>
                <a:cubicBezTo>
                  <a:pt x="0" y="5164"/>
                  <a:pt x="0" y="5164"/>
                  <a:pt x="0" y="5164"/>
                </a:cubicBezTo>
                <a:lnTo>
                  <a:pt x="0" y="21018"/>
                </a:lnTo>
                <a:close/>
                <a:moveTo>
                  <a:pt x="7536" y="21600"/>
                </a:moveTo>
                <a:cubicBezTo>
                  <a:pt x="10856" y="20327"/>
                  <a:pt x="10856" y="20327"/>
                  <a:pt x="10856" y="20327"/>
                </a:cubicBezTo>
                <a:cubicBezTo>
                  <a:pt x="10856" y="5164"/>
                  <a:pt x="10856" y="5164"/>
                  <a:pt x="10856" y="5164"/>
                </a:cubicBezTo>
                <a:cubicBezTo>
                  <a:pt x="7536" y="5164"/>
                  <a:pt x="7536" y="5164"/>
                  <a:pt x="7536" y="5164"/>
                </a:cubicBezTo>
                <a:lnTo>
                  <a:pt x="7536" y="21600"/>
                </a:lnTo>
                <a:close/>
                <a:moveTo>
                  <a:pt x="1753" y="1745"/>
                </a:moveTo>
                <a:cubicBezTo>
                  <a:pt x="0" y="4982"/>
                  <a:pt x="0" y="4982"/>
                  <a:pt x="0" y="4982"/>
                </a:cubicBezTo>
                <a:cubicBezTo>
                  <a:pt x="7387" y="4982"/>
                  <a:pt x="7387" y="4982"/>
                  <a:pt x="7387" y="4982"/>
                </a:cubicBezTo>
                <a:cubicBezTo>
                  <a:pt x="8991" y="1745"/>
                  <a:pt x="8991" y="1745"/>
                  <a:pt x="8991" y="1745"/>
                </a:cubicBezTo>
                <a:lnTo>
                  <a:pt x="1753" y="1745"/>
                </a:lnTo>
                <a:close/>
                <a:moveTo>
                  <a:pt x="8991" y="764"/>
                </a:moveTo>
                <a:cubicBezTo>
                  <a:pt x="8991" y="364"/>
                  <a:pt x="8730" y="0"/>
                  <a:pt x="8431" y="0"/>
                </a:cubicBezTo>
                <a:cubicBezTo>
                  <a:pt x="2313" y="0"/>
                  <a:pt x="2313" y="0"/>
                  <a:pt x="2313" y="0"/>
                </a:cubicBezTo>
                <a:cubicBezTo>
                  <a:pt x="2015" y="0"/>
                  <a:pt x="1753" y="364"/>
                  <a:pt x="1753" y="764"/>
                </a:cubicBezTo>
                <a:cubicBezTo>
                  <a:pt x="1753" y="1564"/>
                  <a:pt x="1753" y="1564"/>
                  <a:pt x="1753" y="1564"/>
                </a:cubicBezTo>
                <a:cubicBezTo>
                  <a:pt x="8991" y="1564"/>
                  <a:pt x="8991" y="1564"/>
                  <a:pt x="8991" y="1564"/>
                </a:cubicBezTo>
                <a:lnTo>
                  <a:pt x="8991" y="764"/>
                </a:lnTo>
                <a:close/>
                <a:moveTo>
                  <a:pt x="7498" y="4982"/>
                </a:moveTo>
                <a:cubicBezTo>
                  <a:pt x="10856" y="4982"/>
                  <a:pt x="10856" y="4982"/>
                  <a:pt x="10856" y="4982"/>
                </a:cubicBezTo>
                <a:cubicBezTo>
                  <a:pt x="9065" y="1745"/>
                  <a:pt x="9065" y="1745"/>
                  <a:pt x="9065" y="1745"/>
                </a:cubicBezTo>
                <a:lnTo>
                  <a:pt x="7498" y="4982"/>
                </a:lnTo>
                <a:close/>
                <a:moveTo>
                  <a:pt x="21040" y="14873"/>
                </a:moveTo>
                <a:cubicBezTo>
                  <a:pt x="21600" y="14618"/>
                  <a:pt x="21600" y="14618"/>
                  <a:pt x="21600" y="14618"/>
                </a:cubicBezTo>
                <a:cubicBezTo>
                  <a:pt x="21600" y="14436"/>
                  <a:pt x="21600" y="14218"/>
                  <a:pt x="21563" y="14036"/>
                </a:cubicBezTo>
                <a:cubicBezTo>
                  <a:pt x="21525" y="13855"/>
                  <a:pt x="21488" y="13673"/>
                  <a:pt x="21413" y="13491"/>
                </a:cubicBezTo>
                <a:cubicBezTo>
                  <a:pt x="21339" y="13273"/>
                  <a:pt x="21339" y="13273"/>
                  <a:pt x="21339" y="13273"/>
                </a:cubicBezTo>
                <a:cubicBezTo>
                  <a:pt x="20593" y="13455"/>
                  <a:pt x="19847" y="13455"/>
                  <a:pt x="19138" y="13309"/>
                </a:cubicBezTo>
                <a:cubicBezTo>
                  <a:pt x="18392" y="13127"/>
                  <a:pt x="17832" y="12909"/>
                  <a:pt x="17459" y="12582"/>
                </a:cubicBezTo>
                <a:cubicBezTo>
                  <a:pt x="18093" y="12545"/>
                  <a:pt x="18653" y="12473"/>
                  <a:pt x="19138" y="12364"/>
                </a:cubicBezTo>
                <a:cubicBezTo>
                  <a:pt x="19585" y="12291"/>
                  <a:pt x="19996" y="12145"/>
                  <a:pt x="20257" y="12036"/>
                </a:cubicBezTo>
                <a:cubicBezTo>
                  <a:pt x="20667" y="11855"/>
                  <a:pt x="20667" y="11855"/>
                  <a:pt x="20667" y="11855"/>
                </a:cubicBezTo>
                <a:cubicBezTo>
                  <a:pt x="20705" y="11600"/>
                  <a:pt x="20705" y="11309"/>
                  <a:pt x="20630" y="10982"/>
                </a:cubicBezTo>
                <a:cubicBezTo>
                  <a:pt x="20593" y="10655"/>
                  <a:pt x="20555" y="10364"/>
                  <a:pt x="20481" y="10145"/>
                </a:cubicBezTo>
                <a:cubicBezTo>
                  <a:pt x="20406" y="9818"/>
                  <a:pt x="20406" y="9818"/>
                  <a:pt x="20406" y="9818"/>
                </a:cubicBezTo>
                <a:cubicBezTo>
                  <a:pt x="19809" y="10000"/>
                  <a:pt x="19250" y="10073"/>
                  <a:pt x="18653" y="10036"/>
                </a:cubicBezTo>
                <a:cubicBezTo>
                  <a:pt x="18056" y="10000"/>
                  <a:pt x="17608" y="9927"/>
                  <a:pt x="17310" y="9782"/>
                </a:cubicBezTo>
                <a:cubicBezTo>
                  <a:pt x="16825" y="9600"/>
                  <a:pt x="16825" y="9600"/>
                  <a:pt x="16825" y="9600"/>
                </a:cubicBezTo>
                <a:cubicBezTo>
                  <a:pt x="17235" y="9600"/>
                  <a:pt x="17720" y="9527"/>
                  <a:pt x="18242" y="9345"/>
                </a:cubicBezTo>
                <a:cubicBezTo>
                  <a:pt x="18727" y="9164"/>
                  <a:pt x="19138" y="8982"/>
                  <a:pt x="19436" y="8836"/>
                </a:cubicBezTo>
                <a:cubicBezTo>
                  <a:pt x="19884" y="8582"/>
                  <a:pt x="19884" y="8582"/>
                  <a:pt x="19884" y="8582"/>
                </a:cubicBezTo>
                <a:cubicBezTo>
                  <a:pt x="19847" y="8364"/>
                  <a:pt x="19809" y="8145"/>
                  <a:pt x="19735" y="7891"/>
                </a:cubicBezTo>
                <a:cubicBezTo>
                  <a:pt x="19660" y="7636"/>
                  <a:pt x="19585" y="7455"/>
                  <a:pt x="19511" y="7273"/>
                </a:cubicBezTo>
                <a:cubicBezTo>
                  <a:pt x="19436" y="7018"/>
                  <a:pt x="19436" y="7018"/>
                  <a:pt x="19436" y="7018"/>
                </a:cubicBezTo>
                <a:cubicBezTo>
                  <a:pt x="19212" y="7236"/>
                  <a:pt x="18802" y="7382"/>
                  <a:pt x="18317" y="7491"/>
                </a:cubicBezTo>
                <a:cubicBezTo>
                  <a:pt x="17832" y="7600"/>
                  <a:pt x="17384" y="7636"/>
                  <a:pt x="17011" y="7636"/>
                </a:cubicBezTo>
                <a:cubicBezTo>
                  <a:pt x="16452" y="7636"/>
                  <a:pt x="16452" y="7636"/>
                  <a:pt x="16452" y="7636"/>
                </a:cubicBezTo>
                <a:cubicBezTo>
                  <a:pt x="16937" y="7455"/>
                  <a:pt x="17384" y="7236"/>
                  <a:pt x="17795" y="6982"/>
                </a:cubicBezTo>
                <a:cubicBezTo>
                  <a:pt x="18205" y="6691"/>
                  <a:pt x="18504" y="6473"/>
                  <a:pt x="18653" y="6255"/>
                </a:cubicBezTo>
                <a:cubicBezTo>
                  <a:pt x="18914" y="6000"/>
                  <a:pt x="18914" y="6000"/>
                  <a:pt x="18914" y="6000"/>
                </a:cubicBezTo>
                <a:cubicBezTo>
                  <a:pt x="18131" y="4836"/>
                  <a:pt x="17347" y="4000"/>
                  <a:pt x="16526" y="3491"/>
                </a:cubicBezTo>
                <a:cubicBezTo>
                  <a:pt x="15743" y="3018"/>
                  <a:pt x="15034" y="2836"/>
                  <a:pt x="14437" y="2982"/>
                </a:cubicBezTo>
                <a:cubicBezTo>
                  <a:pt x="13878" y="3127"/>
                  <a:pt x="13355" y="3455"/>
                  <a:pt x="12945" y="3964"/>
                </a:cubicBezTo>
                <a:cubicBezTo>
                  <a:pt x="12535" y="4436"/>
                  <a:pt x="12274" y="5055"/>
                  <a:pt x="12124" y="5782"/>
                </a:cubicBezTo>
                <a:cubicBezTo>
                  <a:pt x="11863" y="7236"/>
                  <a:pt x="11975" y="9455"/>
                  <a:pt x="12497" y="12436"/>
                </a:cubicBezTo>
                <a:cubicBezTo>
                  <a:pt x="12982" y="15418"/>
                  <a:pt x="13766" y="17818"/>
                  <a:pt x="14848" y="19636"/>
                </a:cubicBezTo>
                <a:cubicBezTo>
                  <a:pt x="15295" y="20255"/>
                  <a:pt x="15780" y="20655"/>
                  <a:pt x="16377" y="20873"/>
                </a:cubicBezTo>
                <a:cubicBezTo>
                  <a:pt x="16937" y="21055"/>
                  <a:pt x="17496" y="21018"/>
                  <a:pt x="18056" y="20800"/>
                </a:cubicBezTo>
                <a:cubicBezTo>
                  <a:pt x="18616" y="20582"/>
                  <a:pt x="19138" y="20218"/>
                  <a:pt x="19660" y="19782"/>
                </a:cubicBezTo>
                <a:cubicBezTo>
                  <a:pt x="20145" y="19345"/>
                  <a:pt x="20593" y="18764"/>
                  <a:pt x="20928" y="18073"/>
                </a:cubicBezTo>
                <a:cubicBezTo>
                  <a:pt x="21264" y="17418"/>
                  <a:pt x="21488" y="16691"/>
                  <a:pt x="21563" y="15964"/>
                </a:cubicBezTo>
                <a:cubicBezTo>
                  <a:pt x="21003" y="16109"/>
                  <a:pt x="20406" y="16145"/>
                  <a:pt x="19809" y="16109"/>
                </a:cubicBezTo>
                <a:cubicBezTo>
                  <a:pt x="19175" y="16073"/>
                  <a:pt x="18727" y="16000"/>
                  <a:pt x="18429" y="15891"/>
                </a:cubicBezTo>
                <a:cubicBezTo>
                  <a:pt x="18019" y="15709"/>
                  <a:pt x="18019" y="15709"/>
                  <a:pt x="18019" y="15709"/>
                </a:cubicBezTo>
                <a:cubicBezTo>
                  <a:pt x="18466" y="15673"/>
                  <a:pt x="18989" y="15564"/>
                  <a:pt x="19585" y="15382"/>
                </a:cubicBezTo>
                <a:cubicBezTo>
                  <a:pt x="20220" y="15200"/>
                  <a:pt x="20705" y="15018"/>
                  <a:pt x="21040" y="148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270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877527" y="325535"/>
            <a:ext cx="3263453" cy="524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>
            <a:lvl1pPr defTabSz="912652">
              <a:defRPr sz="1400"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179" name="Shape 179"/>
          <p:cNvSpPr/>
          <p:nvPr/>
        </p:nvSpPr>
        <p:spPr>
          <a:xfrm>
            <a:off x="200725" y="228779"/>
            <a:ext cx="659934" cy="699975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27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346183" y="377796"/>
            <a:ext cx="369018" cy="401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18"/>
                </a:moveTo>
                <a:cubicBezTo>
                  <a:pt x="7387" y="21600"/>
                  <a:pt x="7387" y="21600"/>
                  <a:pt x="7387" y="21600"/>
                </a:cubicBezTo>
                <a:cubicBezTo>
                  <a:pt x="7387" y="5164"/>
                  <a:pt x="7387" y="5164"/>
                  <a:pt x="7387" y="5164"/>
                </a:cubicBezTo>
                <a:cubicBezTo>
                  <a:pt x="0" y="5164"/>
                  <a:pt x="0" y="5164"/>
                  <a:pt x="0" y="5164"/>
                </a:cubicBezTo>
                <a:lnTo>
                  <a:pt x="0" y="21018"/>
                </a:lnTo>
                <a:close/>
                <a:moveTo>
                  <a:pt x="7536" y="21600"/>
                </a:moveTo>
                <a:cubicBezTo>
                  <a:pt x="10856" y="20327"/>
                  <a:pt x="10856" y="20327"/>
                  <a:pt x="10856" y="20327"/>
                </a:cubicBezTo>
                <a:cubicBezTo>
                  <a:pt x="10856" y="5164"/>
                  <a:pt x="10856" y="5164"/>
                  <a:pt x="10856" y="5164"/>
                </a:cubicBezTo>
                <a:cubicBezTo>
                  <a:pt x="7536" y="5164"/>
                  <a:pt x="7536" y="5164"/>
                  <a:pt x="7536" y="5164"/>
                </a:cubicBezTo>
                <a:lnTo>
                  <a:pt x="7536" y="21600"/>
                </a:lnTo>
                <a:close/>
                <a:moveTo>
                  <a:pt x="1753" y="1745"/>
                </a:moveTo>
                <a:cubicBezTo>
                  <a:pt x="0" y="4982"/>
                  <a:pt x="0" y="4982"/>
                  <a:pt x="0" y="4982"/>
                </a:cubicBezTo>
                <a:cubicBezTo>
                  <a:pt x="7387" y="4982"/>
                  <a:pt x="7387" y="4982"/>
                  <a:pt x="7387" y="4982"/>
                </a:cubicBezTo>
                <a:cubicBezTo>
                  <a:pt x="8991" y="1745"/>
                  <a:pt x="8991" y="1745"/>
                  <a:pt x="8991" y="1745"/>
                </a:cubicBezTo>
                <a:lnTo>
                  <a:pt x="1753" y="1745"/>
                </a:lnTo>
                <a:close/>
                <a:moveTo>
                  <a:pt x="8991" y="764"/>
                </a:moveTo>
                <a:cubicBezTo>
                  <a:pt x="8991" y="364"/>
                  <a:pt x="8730" y="0"/>
                  <a:pt x="8431" y="0"/>
                </a:cubicBezTo>
                <a:cubicBezTo>
                  <a:pt x="2313" y="0"/>
                  <a:pt x="2313" y="0"/>
                  <a:pt x="2313" y="0"/>
                </a:cubicBezTo>
                <a:cubicBezTo>
                  <a:pt x="2015" y="0"/>
                  <a:pt x="1753" y="364"/>
                  <a:pt x="1753" y="764"/>
                </a:cubicBezTo>
                <a:cubicBezTo>
                  <a:pt x="1753" y="1564"/>
                  <a:pt x="1753" y="1564"/>
                  <a:pt x="1753" y="1564"/>
                </a:cubicBezTo>
                <a:cubicBezTo>
                  <a:pt x="8991" y="1564"/>
                  <a:pt x="8991" y="1564"/>
                  <a:pt x="8991" y="1564"/>
                </a:cubicBezTo>
                <a:lnTo>
                  <a:pt x="8991" y="764"/>
                </a:lnTo>
                <a:close/>
                <a:moveTo>
                  <a:pt x="7498" y="4982"/>
                </a:moveTo>
                <a:cubicBezTo>
                  <a:pt x="10856" y="4982"/>
                  <a:pt x="10856" y="4982"/>
                  <a:pt x="10856" y="4982"/>
                </a:cubicBezTo>
                <a:cubicBezTo>
                  <a:pt x="9065" y="1745"/>
                  <a:pt x="9065" y="1745"/>
                  <a:pt x="9065" y="1745"/>
                </a:cubicBezTo>
                <a:lnTo>
                  <a:pt x="7498" y="4982"/>
                </a:lnTo>
                <a:close/>
                <a:moveTo>
                  <a:pt x="21040" y="14873"/>
                </a:moveTo>
                <a:cubicBezTo>
                  <a:pt x="21600" y="14618"/>
                  <a:pt x="21600" y="14618"/>
                  <a:pt x="21600" y="14618"/>
                </a:cubicBezTo>
                <a:cubicBezTo>
                  <a:pt x="21600" y="14436"/>
                  <a:pt x="21600" y="14218"/>
                  <a:pt x="21563" y="14036"/>
                </a:cubicBezTo>
                <a:cubicBezTo>
                  <a:pt x="21525" y="13855"/>
                  <a:pt x="21488" y="13673"/>
                  <a:pt x="21413" y="13491"/>
                </a:cubicBezTo>
                <a:cubicBezTo>
                  <a:pt x="21339" y="13273"/>
                  <a:pt x="21339" y="13273"/>
                  <a:pt x="21339" y="13273"/>
                </a:cubicBezTo>
                <a:cubicBezTo>
                  <a:pt x="20593" y="13455"/>
                  <a:pt x="19847" y="13455"/>
                  <a:pt x="19138" y="13309"/>
                </a:cubicBezTo>
                <a:cubicBezTo>
                  <a:pt x="18392" y="13127"/>
                  <a:pt x="17832" y="12909"/>
                  <a:pt x="17459" y="12582"/>
                </a:cubicBezTo>
                <a:cubicBezTo>
                  <a:pt x="18093" y="12545"/>
                  <a:pt x="18653" y="12473"/>
                  <a:pt x="19138" y="12364"/>
                </a:cubicBezTo>
                <a:cubicBezTo>
                  <a:pt x="19585" y="12291"/>
                  <a:pt x="19996" y="12145"/>
                  <a:pt x="20257" y="12036"/>
                </a:cubicBezTo>
                <a:cubicBezTo>
                  <a:pt x="20667" y="11855"/>
                  <a:pt x="20667" y="11855"/>
                  <a:pt x="20667" y="11855"/>
                </a:cubicBezTo>
                <a:cubicBezTo>
                  <a:pt x="20705" y="11600"/>
                  <a:pt x="20705" y="11309"/>
                  <a:pt x="20630" y="10982"/>
                </a:cubicBezTo>
                <a:cubicBezTo>
                  <a:pt x="20593" y="10655"/>
                  <a:pt x="20555" y="10364"/>
                  <a:pt x="20481" y="10145"/>
                </a:cubicBezTo>
                <a:cubicBezTo>
                  <a:pt x="20406" y="9818"/>
                  <a:pt x="20406" y="9818"/>
                  <a:pt x="20406" y="9818"/>
                </a:cubicBezTo>
                <a:cubicBezTo>
                  <a:pt x="19809" y="10000"/>
                  <a:pt x="19250" y="10073"/>
                  <a:pt x="18653" y="10036"/>
                </a:cubicBezTo>
                <a:cubicBezTo>
                  <a:pt x="18056" y="10000"/>
                  <a:pt x="17608" y="9927"/>
                  <a:pt x="17310" y="9782"/>
                </a:cubicBezTo>
                <a:cubicBezTo>
                  <a:pt x="16825" y="9600"/>
                  <a:pt x="16825" y="9600"/>
                  <a:pt x="16825" y="9600"/>
                </a:cubicBezTo>
                <a:cubicBezTo>
                  <a:pt x="17235" y="9600"/>
                  <a:pt x="17720" y="9527"/>
                  <a:pt x="18242" y="9345"/>
                </a:cubicBezTo>
                <a:cubicBezTo>
                  <a:pt x="18727" y="9164"/>
                  <a:pt x="19138" y="8982"/>
                  <a:pt x="19436" y="8836"/>
                </a:cubicBezTo>
                <a:cubicBezTo>
                  <a:pt x="19884" y="8582"/>
                  <a:pt x="19884" y="8582"/>
                  <a:pt x="19884" y="8582"/>
                </a:cubicBezTo>
                <a:cubicBezTo>
                  <a:pt x="19847" y="8364"/>
                  <a:pt x="19809" y="8145"/>
                  <a:pt x="19735" y="7891"/>
                </a:cubicBezTo>
                <a:cubicBezTo>
                  <a:pt x="19660" y="7636"/>
                  <a:pt x="19585" y="7455"/>
                  <a:pt x="19511" y="7273"/>
                </a:cubicBezTo>
                <a:cubicBezTo>
                  <a:pt x="19436" y="7018"/>
                  <a:pt x="19436" y="7018"/>
                  <a:pt x="19436" y="7018"/>
                </a:cubicBezTo>
                <a:cubicBezTo>
                  <a:pt x="19212" y="7236"/>
                  <a:pt x="18802" y="7382"/>
                  <a:pt x="18317" y="7491"/>
                </a:cubicBezTo>
                <a:cubicBezTo>
                  <a:pt x="17832" y="7600"/>
                  <a:pt x="17384" y="7636"/>
                  <a:pt x="17011" y="7636"/>
                </a:cubicBezTo>
                <a:cubicBezTo>
                  <a:pt x="16452" y="7636"/>
                  <a:pt x="16452" y="7636"/>
                  <a:pt x="16452" y="7636"/>
                </a:cubicBezTo>
                <a:cubicBezTo>
                  <a:pt x="16937" y="7455"/>
                  <a:pt x="17384" y="7236"/>
                  <a:pt x="17795" y="6982"/>
                </a:cubicBezTo>
                <a:cubicBezTo>
                  <a:pt x="18205" y="6691"/>
                  <a:pt x="18504" y="6473"/>
                  <a:pt x="18653" y="6255"/>
                </a:cubicBezTo>
                <a:cubicBezTo>
                  <a:pt x="18914" y="6000"/>
                  <a:pt x="18914" y="6000"/>
                  <a:pt x="18914" y="6000"/>
                </a:cubicBezTo>
                <a:cubicBezTo>
                  <a:pt x="18131" y="4836"/>
                  <a:pt x="17347" y="4000"/>
                  <a:pt x="16526" y="3491"/>
                </a:cubicBezTo>
                <a:cubicBezTo>
                  <a:pt x="15743" y="3018"/>
                  <a:pt x="15034" y="2836"/>
                  <a:pt x="14437" y="2982"/>
                </a:cubicBezTo>
                <a:cubicBezTo>
                  <a:pt x="13878" y="3127"/>
                  <a:pt x="13355" y="3455"/>
                  <a:pt x="12945" y="3964"/>
                </a:cubicBezTo>
                <a:cubicBezTo>
                  <a:pt x="12535" y="4436"/>
                  <a:pt x="12274" y="5055"/>
                  <a:pt x="12124" y="5782"/>
                </a:cubicBezTo>
                <a:cubicBezTo>
                  <a:pt x="11863" y="7236"/>
                  <a:pt x="11975" y="9455"/>
                  <a:pt x="12497" y="12436"/>
                </a:cubicBezTo>
                <a:cubicBezTo>
                  <a:pt x="12982" y="15418"/>
                  <a:pt x="13766" y="17818"/>
                  <a:pt x="14848" y="19636"/>
                </a:cubicBezTo>
                <a:cubicBezTo>
                  <a:pt x="15295" y="20255"/>
                  <a:pt x="15780" y="20655"/>
                  <a:pt x="16377" y="20873"/>
                </a:cubicBezTo>
                <a:cubicBezTo>
                  <a:pt x="16937" y="21055"/>
                  <a:pt x="17496" y="21018"/>
                  <a:pt x="18056" y="20800"/>
                </a:cubicBezTo>
                <a:cubicBezTo>
                  <a:pt x="18616" y="20582"/>
                  <a:pt x="19138" y="20218"/>
                  <a:pt x="19660" y="19782"/>
                </a:cubicBezTo>
                <a:cubicBezTo>
                  <a:pt x="20145" y="19345"/>
                  <a:pt x="20593" y="18764"/>
                  <a:pt x="20928" y="18073"/>
                </a:cubicBezTo>
                <a:cubicBezTo>
                  <a:pt x="21264" y="17418"/>
                  <a:pt x="21488" y="16691"/>
                  <a:pt x="21563" y="15964"/>
                </a:cubicBezTo>
                <a:cubicBezTo>
                  <a:pt x="21003" y="16109"/>
                  <a:pt x="20406" y="16145"/>
                  <a:pt x="19809" y="16109"/>
                </a:cubicBezTo>
                <a:cubicBezTo>
                  <a:pt x="19175" y="16073"/>
                  <a:pt x="18727" y="16000"/>
                  <a:pt x="18429" y="15891"/>
                </a:cubicBezTo>
                <a:cubicBezTo>
                  <a:pt x="18019" y="15709"/>
                  <a:pt x="18019" y="15709"/>
                  <a:pt x="18019" y="15709"/>
                </a:cubicBezTo>
                <a:cubicBezTo>
                  <a:pt x="18466" y="15673"/>
                  <a:pt x="18989" y="15564"/>
                  <a:pt x="19585" y="15382"/>
                </a:cubicBezTo>
                <a:cubicBezTo>
                  <a:pt x="20220" y="15200"/>
                  <a:pt x="20705" y="15018"/>
                  <a:pt x="21040" y="148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270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64" tIns="45664" rIns="45664" bIns="45664"/>
          <a:lstStyle>
            <a:lvl1pPr marL="342475" indent="-342475" defTabSz="913270"/>
            <a:lvl2pPr marL="782804" indent="-326171" defTabSz="913270"/>
            <a:lvl3pPr marL="1217694" indent="-304423" defTabSz="913270"/>
            <a:lvl4pPr marL="1735215" indent="-365308" defTabSz="913270"/>
            <a:lvl5pPr marL="2191849" indent="-365307" defTabSz="91327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8422931" y="6404355"/>
            <a:ext cx="263871" cy="269129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722312" y="4406905"/>
            <a:ext cx="7772401" cy="1362077"/>
          </a:xfrm>
          <a:prstGeom prst="rect">
            <a:avLst/>
          </a:prstGeom>
        </p:spPr>
        <p:txBody>
          <a:bodyPr lIns="45664" tIns="45664" rIns="45664" bIns="45664" anchor="t"/>
          <a:lstStyle>
            <a:lvl1pPr algn="l" defTabSz="913270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664" tIns="45664" rIns="45664" bIns="45664" anchor="b"/>
          <a:lstStyle>
            <a:lvl1pPr marL="0" indent="0" defTabSz="91327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 defTabSz="91327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 defTabSz="91327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 defTabSz="91327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 defTabSz="91327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8422931" y="6404355"/>
            <a:ext cx="263871" cy="269129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664" tIns="45664" rIns="45664" bIns="45664"/>
          <a:lstStyle>
            <a:lvl1pPr marL="342475" indent="-342475" defTabSz="913270">
              <a:spcBef>
                <a:spcPts val="600"/>
              </a:spcBef>
              <a:defRPr sz="2800"/>
            </a:lvl1pPr>
            <a:lvl2pPr marL="789598" indent="-332966" defTabSz="913270">
              <a:spcBef>
                <a:spcPts val="600"/>
              </a:spcBef>
              <a:defRPr sz="2800"/>
            </a:lvl2pPr>
            <a:lvl3pPr marL="1232916" indent="-319645" defTabSz="913270">
              <a:spcBef>
                <a:spcPts val="600"/>
              </a:spcBef>
              <a:defRPr sz="2800"/>
            </a:lvl3pPr>
            <a:lvl4pPr marL="1725067" indent="-355160" defTabSz="913270">
              <a:spcBef>
                <a:spcPts val="600"/>
              </a:spcBef>
              <a:defRPr sz="2800"/>
            </a:lvl4pPr>
            <a:lvl5pPr marL="2181703" indent="-355161" defTabSz="91327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8422931" y="6404355"/>
            <a:ext cx="263871" cy="269129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664" tIns="45664" rIns="45664" bIns="45664" anchor="b"/>
          <a:lstStyle>
            <a:lvl1pPr marL="0" indent="0" defTabSz="91327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 defTabSz="91327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 defTabSz="91327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 defTabSz="91327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 defTabSz="91327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3"/>
          </p:nvPr>
        </p:nvSpPr>
        <p:spPr>
          <a:xfrm>
            <a:off x="4645030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8422931" y="6404355"/>
            <a:ext cx="263871" cy="269129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xfrm>
            <a:off x="8422931" y="6404355"/>
            <a:ext cx="263871" cy="269129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6" cy="1162050"/>
          </a:xfrm>
          <a:prstGeom prst="rect">
            <a:avLst/>
          </a:prstGeom>
        </p:spPr>
        <p:txBody>
          <a:bodyPr lIns="45664" tIns="45664" rIns="45664" bIns="45664" anchor="b"/>
          <a:lstStyle>
            <a:lvl1pPr algn="l" defTabSz="913270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664" tIns="45664" rIns="45664" bIns="45664"/>
          <a:lstStyle>
            <a:lvl1pPr marL="342475" indent="-342475" defTabSz="913270"/>
            <a:lvl2pPr marL="782804" indent="-326171" defTabSz="913270"/>
            <a:lvl3pPr marL="1217694" indent="-304423" defTabSz="913270"/>
            <a:lvl4pPr marL="1735215" indent="-365308" defTabSz="913270"/>
            <a:lvl5pPr marL="2191849" indent="-365307" defTabSz="91327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half" idx="13"/>
          </p:nvPr>
        </p:nvSpPr>
        <p:spPr>
          <a:xfrm>
            <a:off x="457205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8422931" y="6404355"/>
            <a:ext cx="263871" cy="269129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664" tIns="45664" rIns="45664" bIns="45664" anchor="b"/>
          <a:lstStyle>
            <a:lvl1pPr algn="l" defTabSz="913270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51" name="Shape 251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664" tIns="45664" rIns="45664" bIns="45664"/>
          <a:lstStyle>
            <a:lvl1pPr marL="0" indent="0" defTabSz="913270">
              <a:spcBef>
                <a:spcPts val="300"/>
              </a:spcBef>
              <a:buSzTx/>
              <a:buFontTx/>
              <a:buNone/>
              <a:defRPr sz="1400"/>
            </a:lvl1pPr>
            <a:lvl2pPr marL="0" indent="0" defTabSz="913270">
              <a:spcBef>
                <a:spcPts val="300"/>
              </a:spcBef>
              <a:buSzTx/>
              <a:buFontTx/>
              <a:buNone/>
              <a:defRPr sz="1400"/>
            </a:lvl2pPr>
            <a:lvl3pPr marL="0" indent="0" defTabSz="913270">
              <a:spcBef>
                <a:spcPts val="300"/>
              </a:spcBef>
              <a:buSzTx/>
              <a:buFontTx/>
              <a:buNone/>
              <a:defRPr sz="1400"/>
            </a:lvl3pPr>
            <a:lvl4pPr marL="0" indent="0" defTabSz="913270">
              <a:spcBef>
                <a:spcPts val="300"/>
              </a:spcBef>
              <a:buSzTx/>
              <a:buFontTx/>
              <a:buNone/>
              <a:defRPr sz="1400"/>
            </a:lvl4pPr>
            <a:lvl5pPr marL="0" indent="0" defTabSz="91327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xfrm>
            <a:off x="8422931" y="6404355"/>
            <a:ext cx="263871" cy="269129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8343823" y="6288262"/>
            <a:ext cx="31726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64" tIns="45664" rIns="45664" bIns="45664"/>
          <a:lstStyle>
            <a:lvl1pPr marL="342475" indent="-342475" defTabSz="913270"/>
            <a:lvl2pPr marL="782804" indent="-326171" defTabSz="913270"/>
            <a:lvl3pPr marL="1217694" indent="-304423" defTabSz="913270"/>
            <a:lvl4pPr marL="1735215" indent="-365308" defTabSz="913270"/>
            <a:lvl5pPr marL="2191849" indent="-365307" defTabSz="91327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xfrm>
            <a:off x="8422931" y="6404355"/>
            <a:ext cx="263871" cy="269129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6629400" y="274642"/>
            <a:ext cx="2057400" cy="5851527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457200" y="274642"/>
            <a:ext cx="6019800" cy="5851527"/>
          </a:xfrm>
          <a:prstGeom prst="rect">
            <a:avLst/>
          </a:prstGeom>
        </p:spPr>
        <p:txBody>
          <a:bodyPr lIns="45664" tIns="45664" rIns="45664" bIns="45664"/>
          <a:lstStyle>
            <a:lvl1pPr marL="342475" indent="-342475" defTabSz="913270"/>
            <a:lvl2pPr marL="782804" indent="-326171" defTabSz="913270"/>
            <a:lvl3pPr marL="1217694" indent="-304423" defTabSz="913270"/>
            <a:lvl4pPr marL="1735215" indent="-365308" defTabSz="913270"/>
            <a:lvl5pPr marL="2191849" indent="-365307" defTabSz="91327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422931" y="6404355"/>
            <a:ext cx="263871" cy="269129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877528" y="277760"/>
            <a:ext cx="985193" cy="620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/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Портал </a:t>
            </a:r>
            <a:endParaRPr sz="4800">
              <a:solidFill>
                <a:srgbClr val="FFFFFF"/>
              </a:solidFill>
            </a:endParaRPr>
          </a:p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фермера</a:t>
            </a:r>
          </a:p>
        </p:txBody>
      </p:sp>
      <p:sp>
        <p:nvSpPr>
          <p:cNvPr id="286" name="Shape 286"/>
          <p:cNvSpPr/>
          <p:nvPr/>
        </p:nvSpPr>
        <p:spPr>
          <a:xfrm>
            <a:off x="200725" y="228779"/>
            <a:ext cx="659934" cy="69997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344093" y="380124"/>
            <a:ext cx="373197" cy="362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1" y="17788"/>
                </a:moveTo>
                <a:cubicBezTo>
                  <a:pt x="20981" y="18424"/>
                  <a:pt x="20787" y="19016"/>
                  <a:pt x="20361" y="19440"/>
                </a:cubicBezTo>
                <a:cubicBezTo>
                  <a:pt x="19626" y="20245"/>
                  <a:pt x="19626" y="20245"/>
                  <a:pt x="19626" y="20245"/>
                </a:cubicBezTo>
                <a:cubicBezTo>
                  <a:pt x="19239" y="20668"/>
                  <a:pt x="18697" y="20922"/>
                  <a:pt x="18155" y="20880"/>
                </a:cubicBezTo>
                <a:cubicBezTo>
                  <a:pt x="17768" y="21346"/>
                  <a:pt x="17226" y="21600"/>
                  <a:pt x="16645" y="21600"/>
                </a:cubicBezTo>
                <a:cubicBezTo>
                  <a:pt x="15639" y="21600"/>
                  <a:pt x="15639" y="21600"/>
                  <a:pt x="15639" y="21600"/>
                </a:cubicBezTo>
                <a:cubicBezTo>
                  <a:pt x="15058" y="21600"/>
                  <a:pt x="14516" y="21346"/>
                  <a:pt x="14168" y="20880"/>
                </a:cubicBezTo>
                <a:cubicBezTo>
                  <a:pt x="13587" y="20922"/>
                  <a:pt x="13045" y="20668"/>
                  <a:pt x="12658" y="20245"/>
                </a:cubicBezTo>
                <a:cubicBezTo>
                  <a:pt x="11923" y="19440"/>
                  <a:pt x="11923" y="19440"/>
                  <a:pt x="11923" y="19440"/>
                </a:cubicBezTo>
                <a:cubicBezTo>
                  <a:pt x="11535" y="19016"/>
                  <a:pt x="11342" y="18424"/>
                  <a:pt x="11342" y="17831"/>
                </a:cubicBezTo>
                <a:cubicBezTo>
                  <a:pt x="10955" y="17407"/>
                  <a:pt x="10684" y="16814"/>
                  <a:pt x="10684" y="16179"/>
                </a:cubicBezTo>
                <a:cubicBezTo>
                  <a:pt x="10684" y="15078"/>
                  <a:pt x="10684" y="15078"/>
                  <a:pt x="10684" y="15078"/>
                </a:cubicBezTo>
                <a:cubicBezTo>
                  <a:pt x="10684" y="14442"/>
                  <a:pt x="10955" y="13849"/>
                  <a:pt x="11342" y="13426"/>
                </a:cubicBezTo>
                <a:cubicBezTo>
                  <a:pt x="11342" y="12833"/>
                  <a:pt x="11535" y="12240"/>
                  <a:pt x="11923" y="11816"/>
                </a:cubicBezTo>
                <a:cubicBezTo>
                  <a:pt x="12658" y="11012"/>
                  <a:pt x="12658" y="11012"/>
                  <a:pt x="12658" y="11012"/>
                </a:cubicBezTo>
                <a:cubicBezTo>
                  <a:pt x="13045" y="10588"/>
                  <a:pt x="13587" y="10334"/>
                  <a:pt x="14168" y="10334"/>
                </a:cubicBezTo>
                <a:cubicBezTo>
                  <a:pt x="14516" y="9911"/>
                  <a:pt x="15058" y="9656"/>
                  <a:pt x="15639" y="9656"/>
                </a:cubicBezTo>
                <a:cubicBezTo>
                  <a:pt x="16645" y="9656"/>
                  <a:pt x="16645" y="9656"/>
                  <a:pt x="16645" y="9656"/>
                </a:cubicBezTo>
                <a:cubicBezTo>
                  <a:pt x="17226" y="9656"/>
                  <a:pt x="17768" y="9911"/>
                  <a:pt x="18155" y="10334"/>
                </a:cubicBezTo>
                <a:cubicBezTo>
                  <a:pt x="18697" y="10334"/>
                  <a:pt x="19239" y="10588"/>
                  <a:pt x="19626" y="11012"/>
                </a:cubicBezTo>
                <a:cubicBezTo>
                  <a:pt x="20361" y="11816"/>
                  <a:pt x="20361" y="11816"/>
                  <a:pt x="20361" y="11816"/>
                </a:cubicBezTo>
                <a:cubicBezTo>
                  <a:pt x="20787" y="12240"/>
                  <a:pt x="20981" y="12833"/>
                  <a:pt x="20981" y="13468"/>
                </a:cubicBezTo>
                <a:cubicBezTo>
                  <a:pt x="21368" y="13849"/>
                  <a:pt x="21600" y="14442"/>
                  <a:pt x="21600" y="15078"/>
                </a:cubicBezTo>
                <a:cubicBezTo>
                  <a:pt x="21600" y="16179"/>
                  <a:pt x="21600" y="16179"/>
                  <a:pt x="21600" y="16179"/>
                </a:cubicBezTo>
                <a:cubicBezTo>
                  <a:pt x="21600" y="16814"/>
                  <a:pt x="21368" y="17407"/>
                  <a:pt x="20981" y="17788"/>
                </a:cubicBezTo>
                <a:close/>
                <a:moveTo>
                  <a:pt x="16142" y="11901"/>
                </a:moveTo>
                <a:cubicBezTo>
                  <a:pt x="14284" y="11901"/>
                  <a:pt x="12735" y="13553"/>
                  <a:pt x="12735" y="15628"/>
                </a:cubicBezTo>
                <a:cubicBezTo>
                  <a:pt x="12735" y="17704"/>
                  <a:pt x="14284" y="19355"/>
                  <a:pt x="16142" y="19355"/>
                </a:cubicBezTo>
                <a:cubicBezTo>
                  <a:pt x="18039" y="19355"/>
                  <a:pt x="19548" y="17704"/>
                  <a:pt x="19548" y="15628"/>
                </a:cubicBezTo>
                <a:cubicBezTo>
                  <a:pt x="19548" y="13553"/>
                  <a:pt x="18039" y="11901"/>
                  <a:pt x="16142" y="11901"/>
                </a:cubicBezTo>
                <a:close/>
                <a:moveTo>
                  <a:pt x="16142" y="17704"/>
                </a:moveTo>
                <a:cubicBezTo>
                  <a:pt x="15097" y="17704"/>
                  <a:pt x="14284" y="16772"/>
                  <a:pt x="14284" y="15628"/>
                </a:cubicBezTo>
                <a:cubicBezTo>
                  <a:pt x="14284" y="14485"/>
                  <a:pt x="15097" y="13553"/>
                  <a:pt x="16142" y="13553"/>
                </a:cubicBezTo>
                <a:cubicBezTo>
                  <a:pt x="17187" y="13553"/>
                  <a:pt x="18039" y="14485"/>
                  <a:pt x="18039" y="15628"/>
                </a:cubicBezTo>
                <a:cubicBezTo>
                  <a:pt x="18039" y="16772"/>
                  <a:pt x="17187" y="17704"/>
                  <a:pt x="16142" y="17704"/>
                </a:cubicBezTo>
                <a:close/>
                <a:moveTo>
                  <a:pt x="18232" y="9191"/>
                </a:moveTo>
                <a:cubicBezTo>
                  <a:pt x="17845" y="8682"/>
                  <a:pt x="17226" y="8386"/>
                  <a:pt x="16568" y="8386"/>
                </a:cubicBezTo>
                <a:cubicBezTo>
                  <a:pt x="15445" y="8386"/>
                  <a:pt x="15445" y="8386"/>
                  <a:pt x="15445" y="8386"/>
                </a:cubicBezTo>
                <a:cubicBezTo>
                  <a:pt x="14787" y="8386"/>
                  <a:pt x="14168" y="8682"/>
                  <a:pt x="13781" y="9191"/>
                </a:cubicBezTo>
                <a:cubicBezTo>
                  <a:pt x="13123" y="9191"/>
                  <a:pt x="12542" y="9445"/>
                  <a:pt x="12077" y="9911"/>
                </a:cubicBezTo>
                <a:cubicBezTo>
                  <a:pt x="11265" y="10800"/>
                  <a:pt x="11265" y="10800"/>
                  <a:pt x="11265" y="10800"/>
                </a:cubicBezTo>
                <a:cubicBezTo>
                  <a:pt x="10839" y="11308"/>
                  <a:pt x="10606" y="11986"/>
                  <a:pt x="10606" y="12664"/>
                </a:cubicBezTo>
                <a:cubicBezTo>
                  <a:pt x="10142" y="13129"/>
                  <a:pt x="9871" y="13765"/>
                  <a:pt x="9871" y="14485"/>
                </a:cubicBezTo>
                <a:cubicBezTo>
                  <a:pt x="9871" y="15628"/>
                  <a:pt x="9871" y="15628"/>
                  <a:pt x="9871" y="15628"/>
                </a:cubicBezTo>
                <a:cubicBezTo>
                  <a:pt x="6929" y="15628"/>
                  <a:pt x="6929" y="15628"/>
                  <a:pt x="6929" y="15628"/>
                </a:cubicBezTo>
                <a:cubicBezTo>
                  <a:pt x="6271" y="14612"/>
                  <a:pt x="5187" y="13976"/>
                  <a:pt x="3948" y="13976"/>
                </a:cubicBezTo>
                <a:cubicBezTo>
                  <a:pt x="2787" y="13976"/>
                  <a:pt x="1742" y="14569"/>
                  <a:pt x="1045" y="15501"/>
                </a:cubicBezTo>
                <a:cubicBezTo>
                  <a:pt x="503" y="15289"/>
                  <a:pt x="0" y="14866"/>
                  <a:pt x="0" y="14358"/>
                </a:cubicBezTo>
                <a:cubicBezTo>
                  <a:pt x="0" y="10122"/>
                  <a:pt x="0" y="10122"/>
                  <a:pt x="0" y="10122"/>
                </a:cubicBezTo>
                <a:cubicBezTo>
                  <a:pt x="0" y="9445"/>
                  <a:pt x="503" y="8852"/>
                  <a:pt x="1161" y="8852"/>
                </a:cubicBezTo>
                <a:cubicBezTo>
                  <a:pt x="7819" y="8852"/>
                  <a:pt x="7819" y="8852"/>
                  <a:pt x="7819" y="8852"/>
                </a:cubicBezTo>
                <a:cubicBezTo>
                  <a:pt x="10374" y="2202"/>
                  <a:pt x="10374" y="2202"/>
                  <a:pt x="10374" y="2202"/>
                </a:cubicBezTo>
                <a:cubicBezTo>
                  <a:pt x="10877" y="932"/>
                  <a:pt x="11574" y="0"/>
                  <a:pt x="12697" y="0"/>
                </a:cubicBezTo>
                <a:cubicBezTo>
                  <a:pt x="18271" y="0"/>
                  <a:pt x="18271" y="0"/>
                  <a:pt x="18271" y="0"/>
                </a:cubicBezTo>
                <a:cubicBezTo>
                  <a:pt x="19355" y="0"/>
                  <a:pt x="20284" y="974"/>
                  <a:pt x="20284" y="2202"/>
                </a:cubicBezTo>
                <a:cubicBezTo>
                  <a:pt x="20284" y="10292"/>
                  <a:pt x="20284" y="10292"/>
                  <a:pt x="20284" y="10292"/>
                </a:cubicBezTo>
                <a:cubicBezTo>
                  <a:pt x="19935" y="9911"/>
                  <a:pt x="19935" y="9911"/>
                  <a:pt x="19935" y="9911"/>
                </a:cubicBezTo>
                <a:cubicBezTo>
                  <a:pt x="19471" y="9445"/>
                  <a:pt x="18890" y="9191"/>
                  <a:pt x="18232" y="9191"/>
                </a:cubicBezTo>
                <a:close/>
                <a:moveTo>
                  <a:pt x="18542" y="2922"/>
                </a:moveTo>
                <a:cubicBezTo>
                  <a:pt x="18542" y="2118"/>
                  <a:pt x="17923" y="1440"/>
                  <a:pt x="17187" y="1440"/>
                </a:cubicBezTo>
                <a:cubicBezTo>
                  <a:pt x="13510" y="1440"/>
                  <a:pt x="13510" y="1440"/>
                  <a:pt x="13510" y="1440"/>
                </a:cubicBezTo>
                <a:cubicBezTo>
                  <a:pt x="12774" y="1440"/>
                  <a:pt x="12310" y="2075"/>
                  <a:pt x="11961" y="2922"/>
                </a:cubicBezTo>
                <a:cubicBezTo>
                  <a:pt x="10258" y="7369"/>
                  <a:pt x="10258" y="7369"/>
                  <a:pt x="10258" y="7369"/>
                </a:cubicBezTo>
                <a:cubicBezTo>
                  <a:pt x="18542" y="7327"/>
                  <a:pt x="18542" y="7327"/>
                  <a:pt x="18542" y="7327"/>
                </a:cubicBezTo>
                <a:lnTo>
                  <a:pt x="18542" y="2922"/>
                </a:lnTo>
                <a:close/>
                <a:moveTo>
                  <a:pt x="4026" y="14612"/>
                </a:moveTo>
                <a:cubicBezTo>
                  <a:pt x="5768" y="14612"/>
                  <a:pt x="7200" y="16179"/>
                  <a:pt x="7200" y="18127"/>
                </a:cubicBezTo>
                <a:cubicBezTo>
                  <a:pt x="7200" y="20033"/>
                  <a:pt x="5768" y="21600"/>
                  <a:pt x="4026" y="21600"/>
                </a:cubicBezTo>
                <a:cubicBezTo>
                  <a:pt x="2245" y="21600"/>
                  <a:pt x="813" y="20033"/>
                  <a:pt x="813" y="18127"/>
                </a:cubicBezTo>
                <a:cubicBezTo>
                  <a:pt x="813" y="16179"/>
                  <a:pt x="2245" y="14612"/>
                  <a:pt x="4026" y="14612"/>
                </a:cubicBezTo>
                <a:close/>
                <a:moveTo>
                  <a:pt x="4026" y="19779"/>
                </a:moveTo>
                <a:cubicBezTo>
                  <a:pt x="4839" y="19779"/>
                  <a:pt x="5535" y="19016"/>
                  <a:pt x="5535" y="18127"/>
                </a:cubicBezTo>
                <a:cubicBezTo>
                  <a:pt x="5535" y="17195"/>
                  <a:pt x="4839" y="16475"/>
                  <a:pt x="4026" y="16475"/>
                </a:cubicBezTo>
                <a:cubicBezTo>
                  <a:pt x="3174" y="16475"/>
                  <a:pt x="2516" y="17195"/>
                  <a:pt x="2516" y="18127"/>
                </a:cubicBezTo>
                <a:cubicBezTo>
                  <a:pt x="2516" y="19016"/>
                  <a:pt x="3174" y="19779"/>
                  <a:pt x="4026" y="197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754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0" y="6629224"/>
            <a:ext cx="9144000" cy="22878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877528" y="277760"/>
            <a:ext cx="985193" cy="620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/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Портал </a:t>
            </a:r>
            <a:endParaRPr sz="4800">
              <a:solidFill>
                <a:srgbClr val="FFFFFF"/>
              </a:solidFill>
            </a:endParaRPr>
          </a:p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фермера</a:t>
            </a:r>
          </a:p>
        </p:txBody>
      </p:sp>
      <p:sp>
        <p:nvSpPr>
          <p:cNvPr id="297" name="Shape 297"/>
          <p:cNvSpPr/>
          <p:nvPr/>
        </p:nvSpPr>
        <p:spPr>
          <a:xfrm>
            <a:off x="200725" y="228779"/>
            <a:ext cx="659934" cy="69997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344093" y="380124"/>
            <a:ext cx="373197" cy="362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1" y="17788"/>
                </a:moveTo>
                <a:cubicBezTo>
                  <a:pt x="20981" y="18424"/>
                  <a:pt x="20787" y="19016"/>
                  <a:pt x="20361" y="19440"/>
                </a:cubicBezTo>
                <a:cubicBezTo>
                  <a:pt x="19626" y="20245"/>
                  <a:pt x="19626" y="20245"/>
                  <a:pt x="19626" y="20245"/>
                </a:cubicBezTo>
                <a:cubicBezTo>
                  <a:pt x="19239" y="20668"/>
                  <a:pt x="18697" y="20922"/>
                  <a:pt x="18155" y="20880"/>
                </a:cubicBezTo>
                <a:cubicBezTo>
                  <a:pt x="17768" y="21346"/>
                  <a:pt x="17226" y="21600"/>
                  <a:pt x="16645" y="21600"/>
                </a:cubicBezTo>
                <a:cubicBezTo>
                  <a:pt x="15639" y="21600"/>
                  <a:pt x="15639" y="21600"/>
                  <a:pt x="15639" y="21600"/>
                </a:cubicBezTo>
                <a:cubicBezTo>
                  <a:pt x="15058" y="21600"/>
                  <a:pt x="14516" y="21346"/>
                  <a:pt x="14168" y="20880"/>
                </a:cubicBezTo>
                <a:cubicBezTo>
                  <a:pt x="13587" y="20922"/>
                  <a:pt x="13045" y="20668"/>
                  <a:pt x="12658" y="20245"/>
                </a:cubicBezTo>
                <a:cubicBezTo>
                  <a:pt x="11923" y="19440"/>
                  <a:pt x="11923" y="19440"/>
                  <a:pt x="11923" y="19440"/>
                </a:cubicBezTo>
                <a:cubicBezTo>
                  <a:pt x="11535" y="19016"/>
                  <a:pt x="11342" y="18424"/>
                  <a:pt x="11342" y="17831"/>
                </a:cubicBezTo>
                <a:cubicBezTo>
                  <a:pt x="10955" y="17407"/>
                  <a:pt x="10684" y="16814"/>
                  <a:pt x="10684" y="16179"/>
                </a:cubicBezTo>
                <a:cubicBezTo>
                  <a:pt x="10684" y="15078"/>
                  <a:pt x="10684" y="15078"/>
                  <a:pt x="10684" y="15078"/>
                </a:cubicBezTo>
                <a:cubicBezTo>
                  <a:pt x="10684" y="14442"/>
                  <a:pt x="10955" y="13849"/>
                  <a:pt x="11342" y="13426"/>
                </a:cubicBezTo>
                <a:cubicBezTo>
                  <a:pt x="11342" y="12833"/>
                  <a:pt x="11535" y="12240"/>
                  <a:pt x="11923" y="11816"/>
                </a:cubicBezTo>
                <a:cubicBezTo>
                  <a:pt x="12658" y="11012"/>
                  <a:pt x="12658" y="11012"/>
                  <a:pt x="12658" y="11012"/>
                </a:cubicBezTo>
                <a:cubicBezTo>
                  <a:pt x="13045" y="10588"/>
                  <a:pt x="13587" y="10334"/>
                  <a:pt x="14168" y="10334"/>
                </a:cubicBezTo>
                <a:cubicBezTo>
                  <a:pt x="14516" y="9911"/>
                  <a:pt x="15058" y="9656"/>
                  <a:pt x="15639" y="9656"/>
                </a:cubicBezTo>
                <a:cubicBezTo>
                  <a:pt x="16645" y="9656"/>
                  <a:pt x="16645" y="9656"/>
                  <a:pt x="16645" y="9656"/>
                </a:cubicBezTo>
                <a:cubicBezTo>
                  <a:pt x="17226" y="9656"/>
                  <a:pt x="17768" y="9911"/>
                  <a:pt x="18155" y="10334"/>
                </a:cubicBezTo>
                <a:cubicBezTo>
                  <a:pt x="18697" y="10334"/>
                  <a:pt x="19239" y="10588"/>
                  <a:pt x="19626" y="11012"/>
                </a:cubicBezTo>
                <a:cubicBezTo>
                  <a:pt x="20361" y="11816"/>
                  <a:pt x="20361" y="11816"/>
                  <a:pt x="20361" y="11816"/>
                </a:cubicBezTo>
                <a:cubicBezTo>
                  <a:pt x="20787" y="12240"/>
                  <a:pt x="20981" y="12833"/>
                  <a:pt x="20981" y="13468"/>
                </a:cubicBezTo>
                <a:cubicBezTo>
                  <a:pt x="21368" y="13849"/>
                  <a:pt x="21600" y="14442"/>
                  <a:pt x="21600" y="15078"/>
                </a:cubicBezTo>
                <a:cubicBezTo>
                  <a:pt x="21600" y="16179"/>
                  <a:pt x="21600" y="16179"/>
                  <a:pt x="21600" y="16179"/>
                </a:cubicBezTo>
                <a:cubicBezTo>
                  <a:pt x="21600" y="16814"/>
                  <a:pt x="21368" y="17407"/>
                  <a:pt x="20981" y="17788"/>
                </a:cubicBezTo>
                <a:close/>
                <a:moveTo>
                  <a:pt x="16142" y="11901"/>
                </a:moveTo>
                <a:cubicBezTo>
                  <a:pt x="14284" y="11901"/>
                  <a:pt x="12735" y="13553"/>
                  <a:pt x="12735" y="15628"/>
                </a:cubicBezTo>
                <a:cubicBezTo>
                  <a:pt x="12735" y="17704"/>
                  <a:pt x="14284" y="19355"/>
                  <a:pt x="16142" y="19355"/>
                </a:cubicBezTo>
                <a:cubicBezTo>
                  <a:pt x="18039" y="19355"/>
                  <a:pt x="19548" y="17704"/>
                  <a:pt x="19548" y="15628"/>
                </a:cubicBezTo>
                <a:cubicBezTo>
                  <a:pt x="19548" y="13553"/>
                  <a:pt x="18039" y="11901"/>
                  <a:pt x="16142" y="11901"/>
                </a:cubicBezTo>
                <a:close/>
                <a:moveTo>
                  <a:pt x="16142" y="17704"/>
                </a:moveTo>
                <a:cubicBezTo>
                  <a:pt x="15097" y="17704"/>
                  <a:pt x="14284" y="16772"/>
                  <a:pt x="14284" y="15628"/>
                </a:cubicBezTo>
                <a:cubicBezTo>
                  <a:pt x="14284" y="14485"/>
                  <a:pt x="15097" y="13553"/>
                  <a:pt x="16142" y="13553"/>
                </a:cubicBezTo>
                <a:cubicBezTo>
                  <a:pt x="17187" y="13553"/>
                  <a:pt x="18039" y="14485"/>
                  <a:pt x="18039" y="15628"/>
                </a:cubicBezTo>
                <a:cubicBezTo>
                  <a:pt x="18039" y="16772"/>
                  <a:pt x="17187" y="17704"/>
                  <a:pt x="16142" y="17704"/>
                </a:cubicBezTo>
                <a:close/>
                <a:moveTo>
                  <a:pt x="18232" y="9191"/>
                </a:moveTo>
                <a:cubicBezTo>
                  <a:pt x="17845" y="8682"/>
                  <a:pt x="17226" y="8386"/>
                  <a:pt x="16568" y="8386"/>
                </a:cubicBezTo>
                <a:cubicBezTo>
                  <a:pt x="15445" y="8386"/>
                  <a:pt x="15445" y="8386"/>
                  <a:pt x="15445" y="8386"/>
                </a:cubicBezTo>
                <a:cubicBezTo>
                  <a:pt x="14787" y="8386"/>
                  <a:pt x="14168" y="8682"/>
                  <a:pt x="13781" y="9191"/>
                </a:cubicBezTo>
                <a:cubicBezTo>
                  <a:pt x="13123" y="9191"/>
                  <a:pt x="12542" y="9445"/>
                  <a:pt x="12077" y="9911"/>
                </a:cubicBezTo>
                <a:cubicBezTo>
                  <a:pt x="11265" y="10800"/>
                  <a:pt x="11265" y="10800"/>
                  <a:pt x="11265" y="10800"/>
                </a:cubicBezTo>
                <a:cubicBezTo>
                  <a:pt x="10839" y="11308"/>
                  <a:pt x="10606" y="11986"/>
                  <a:pt x="10606" y="12664"/>
                </a:cubicBezTo>
                <a:cubicBezTo>
                  <a:pt x="10142" y="13129"/>
                  <a:pt x="9871" y="13765"/>
                  <a:pt x="9871" y="14485"/>
                </a:cubicBezTo>
                <a:cubicBezTo>
                  <a:pt x="9871" y="15628"/>
                  <a:pt x="9871" y="15628"/>
                  <a:pt x="9871" y="15628"/>
                </a:cubicBezTo>
                <a:cubicBezTo>
                  <a:pt x="6929" y="15628"/>
                  <a:pt x="6929" y="15628"/>
                  <a:pt x="6929" y="15628"/>
                </a:cubicBezTo>
                <a:cubicBezTo>
                  <a:pt x="6271" y="14612"/>
                  <a:pt x="5187" y="13976"/>
                  <a:pt x="3948" y="13976"/>
                </a:cubicBezTo>
                <a:cubicBezTo>
                  <a:pt x="2787" y="13976"/>
                  <a:pt x="1742" y="14569"/>
                  <a:pt x="1045" y="15501"/>
                </a:cubicBezTo>
                <a:cubicBezTo>
                  <a:pt x="503" y="15289"/>
                  <a:pt x="0" y="14866"/>
                  <a:pt x="0" y="14358"/>
                </a:cubicBezTo>
                <a:cubicBezTo>
                  <a:pt x="0" y="10122"/>
                  <a:pt x="0" y="10122"/>
                  <a:pt x="0" y="10122"/>
                </a:cubicBezTo>
                <a:cubicBezTo>
                  <a:pt x="0" y="9445"/>
                  <a:pt x="503" y="8852"/>
                  <a:pt x="1161" y="8852"/>
                </a:cubicBezTo>
                <a:cubicBezTo>
                  <a:pt x="7819" y="8852"/>
                  <a:pt x="7819" y="8852"/>
                  <a:pt x="7819" y="8852"/>
                </a:cubicBezTo>
                <a:cubicBezTo>
                  <a:pt x="10374" y="2202"/>
                  <a:pt x="10374" y="2202"/>
                  <a:pt x="10374" y="2202"/>
                </a:cubicBezTo>
                <a:cubicBezTo>
                  <a:pt x="10877" y="932"/>
                  <a:pt x="11574" y="0"/>
                  <a:pt x="12697" y="0"/>
                </a:cubicBezTo>
                <a:cubicBezTo>
                  <a:pt x="18271" y="0"/>
                  <a:pt x="18271" y="0"/>
                  <a:pt x="18271" y="0"/>
                </a:cubicBezTo>
                <a:cubicBezTo>
                  <a:pt x="19355" y="0"/>
                  <a:pt x="20284" y="974"/>
                  <a:pt x="20284" y="2202"/>
                </a:cubicBezTo>
                <a:cubicBezTo>
                  <a:pt x="20284" y="10292"/>
                  <a:pt x="20284" y="10292"/>
                  <a:pt x="20284" y="10292"/>
                </a:cubicBezTo>
                <a:cubicBezTo>
                  <a:pt x="19935" y="9911"/>
                  <a:pt x="19935" y="9911"/>
                  <a:pt x="19935" y="9911"/>
                </a:cubicBezTo>
                <a:cubicBezTo>
                  <a:pt x="19471" y="9445"/>
                  <a:pt x="18890" y="9191"/>
                  <a:pt x="18232" y="9191"/>
                </a:cubicBezTo>
                <a:close/>
                <a:moveTo>
                  <a:pt x="18542" y="2922"/>
                </a:moveTo>
                <a:cubicBezTo>
                  <a:pt x="18542" y="2118"/>
                  <a:pt x="17923" y="1440"/>
                  <a:pt x="17187" y="1440"/>
                </a:cubicBezTo>
                <a:cubicBezTo>
                  <a:pt x="13510" y="1440"/>
                  <a:pt x="13510" y="1440"/>
                  <a:pt x="13510" y="1440"/>
                </a:cubicBezTo>
                <a:cubicBezTo>
                  <a:pt x="12774" y="1440"/>
                  <a:pt x="12310" y="2075"/>
                  <a:pt x="11961" y="2922"/>
                </a:cubicBezTo>
                <a:cubicBezTo>
                  <a:pt x="10258" y="7369"/>
                  <a:pt x="10258" y="7369"/>
                  <a:pt x="10258" y="7369"/>
                </a:cubicBezTo>
                <a:cubicBezTo>
                  <a:pt x="18542" y="7327"/>
                  <a:pt x="18542" y="7327"/>
                  <a:pt x="18542" y="7327"/>
                </a:cubicBezTo>
                <a:lnTo>
                  <a:pt x="18542" y="2922"/>
                </a:lnTo>
                <a:close/>
                <a:moveTo>
                  <a:pt x="4026" y="14612"/>
                </a:moveTo>
                <a:cubicBezTo>
                  <a:pt x="5768" y="14612"/>
                  <a:pt x="7200" y="16179"/>
                  <a:pt x="7200" y="18127"/>
                </a:cubicBezTo>
                <a:cubicBezTo>
                  <a:pt x="7200" y="20033"/>
                  <a:pt x="5768" y="21600"/>
                  <a:pt x="4026" y="21600"/>
                </a:cubicBezTo>
                <a:cubicBezTo>
                  <a:pt x="2245" y="21600"/>
                  <a:pt x="813" y="20033"/>
                  <a:pt x="813" y="18127"/>
                </a:cubicBezTo>
                <a:cubicBezTo>
                  <a:pt x="813" y="16179"/>
                  <a:pt x="2245" y="14612"/>
                  <a:pt x="4026" y="14612"/>
                </a:cubicBezTo>
                <a:close/>
                <a:moveTo>
                  <a:pt x="4026" y="19779"/>
                </a:moveTo>
                <a:cubicBezTo>
                  <a:pt x="4839" y="19779"/>
                  <a:pt x="5535" y="19016"/>
                  <a:pt x="5535" y="18127"/>
                </a:cubicBezTo>
                <a:cubicBezTo>
                  <a:pt x="5535" y="17195"/>
                  <a:pt x="4839" y="16475"/>
                  <a:pt x="4026" y="16475"/>
                </a:cubicBezTo>
                <a:cubicBezTo>
                  <a:pt x="3174" y="16475"/>
                  <a:pt x="2516" y="17195"/>
                  <a:pt x="2516" y="18127"/>
                </a:cubicBezTo>
                <a:cubicBezTo>
                  <a:pt x="2516" y="19016"/>
                  <a:pt x="3174" y="19779"/>
                  <a:pt x="4026" y="197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754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877528" y="277760"/>
            <a:ext cx="985193" cy="620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/>
          <a:p>
            <a:pPr defTabSz="912652">
              <a:defRPr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Портал </a:t>
            </a:r>
            <a:endParaRPr sz="4800">
              <a:solidFill>
                <a:srgbClr val="FFFFFF"/>
              </a:solidFill>
            </a:endParaRPr>
          </a:p>
          <a:p>
            <a:pPr defTabSz="912652">
              <a:defRPr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фермера</a:t>
            </a:r>
          </a:p>
        </p:txBody>
      </p:sp>
      <p:sp>
        <p:nvSpPr>
          <p:cNvPr id="307" name="Shape 307"/>
          <p:cNvSpPr/>
          <p:nvPr/>
        </p:nvSpPr>
        <p:spPr>
          <a:xfrm>
            <a:off x="200725" y="228779"/>
            <a:ext cx="659934" cy="699975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344093" y="380124"/>
            <a:ext cx="373197" cy="362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1" y="17788"/>
                </a:moveTo>
                <a:cubicBezTo>
                  <a:pt x="20981" y="18424"/>
                  <a:pt x="20787" y="19016"/>
                  <a:pt x="20361" y="19440"/>
                </a:cubicBezTo>
                <a:cubicBezTo>
                  <a:pt x="19626" y="20245"/>
                  <a:pt x="19626" y="20245"/>
                  <a:pt x="19626" y="20245"/>
                </a:cubicBezTo>
                <a:cubicBezTo>
                  <a:pt x="19239" y="20668"/>
                  <a:pt x="18697" y="20922"/>
                  <a:pt x="18155" y="20880"/>
                </a:cubicBezTo>
                <a:cubicBezTo>
                  <a:pt x="17768" y="21346"/>
                  <a:pt x="17226" y="21600"/>
                  <a:pt x="16645" y="21600"/>
                </a:cubicBezTo>
                <a:cubicBezTo>
                  <a:pt x="15639" y="21600"/>
                  <a:pt x="15639" y="21600"/>
                  <a:pt x="15639" y="21600"/>
                </a:cubicBezTo>
                <a:cubicBezTo>
                  <a:pt x="15058" y="21600"/>
                  <a:pt x="14516" y="21346"/>
                  <a:pt x="14168" y="20880"/>
                </a:cubicBezTo>
                <a:cubicBezTo>
                  <a:pt x="13587" y="20922"/>
                  <a:pt x="13045" y="20668"/>
                  <a:pt x="12658" y="20245"/>
                </a:cubicBezTo>
                <a:cubicBezTo>
                  <a:pt x="11923" y="19440"/>
                  <a:pt x="11923" y="19440"/>
                  <a:pt x="11923" y="19440"/>
                </a:cubicBezTo>
                <a:cubicBezTo>
                  <a:pt x="11535" y="19016"/>
                  <a:pt x="11342" y="18424"/>
                  <a:pt x="11342" y="17831"/>
                </a:cubicBezTo>
                <a:cubicBezTo>
                  <a:pt x="10955" y="17407"/>
                  <a:pt x="10684" y="16814"/>
                  <a:pt x="10684" y="16179"/>
                </a:cubicBezTo>
                <a:cubicBezTo>
                  <a:pt x="10684" y="15078"/>
                  <a:pt x="10684" y="15078"/>
                  <a:pt x="10684" y="15078"/>
                </a:cubicBezTo>
                <a:cubicBezTo>
                  <a:pt x="10684" y="14442"/>
                  <a:pt x="10955" y="13849"/>
                  <a:pt x="11342" y="13426"/>
                </a:cubicBezTo>
                <a:cubicBezTo>
                  <a:pt x="11342" y="12833"/>
                  <a:pt x="11535" y="12240"/>
                  <a:pt x="11923" y="11816"/>
                </a:cubicBezTo>
                <a:cubicBezTo>
                  <a:pt x="12658" y="11012"/>
                  <a:pt x="12658" y="11012"/>
                  <a:pt x="12658" y="11012"/>
                </a:cubicBezTo>
                <a:cubicBezTo>
                  <a:pt x="13045" y="10588"/>
                  <a:pt x="13587" y="10334"/>
                  <a:pt x="14168" y="10334"/>
                </a:cubicBezTo>
                <a:cubicBezTo>
                  <a:pt x="14516" y="9911"/>
                  <a:pt x="15058" y="9656"/>
                  <a:pt x="15639" y="9656"/>
                </a:cubicBezTo>
                <a:cubicBezTo>
                  <a:pt x="16645" y="9656"/>
                  <a:pt x="16645" y="9656"/>
                  <a:pt x="16645" y="9656"/>
                </a:cubicBezTo>
                <a:cubicBezTo>
                  <a:pt x="17226" y="9656"/>
                  <a:pt x="17768" y="9911"/>
                  <a:pt x="18155" y="10334"/>
                </a:cubicBezTo>
                <a:cubicBezTo>
                  <a:pt x="18697" y="10334"/>
                  <a:pt x="19239" y="10588"/>
                  <a:pt x="19626" y="11012"/>
                </a:cubicBezTo>
                <a:cubicBezTo>
                  <a:pt x="20361" y="11816"/>
                  <a:pt x="20361" y="11816"/>
                  <a:pt x="20361" y="11816"/>
                </a:cubicBezTo>
                <a:cubicBezTo>
                  <a:pt x="20787" y="12240"/>
                  <a:pt x="20981" y="12833"/>
                  <a:pt x="20981" y="13468"/>
                </a:cubicBezTo>
                <a:cubicBezTo>
                  <a:pt x="21368" y="13849"/>
                  <a:pt x="21600" y="14442"/>
                  <a:pt x="21600" y="15078"/>
                </a:cubicBezTo>
                <a:cubicBezTo>
                  <a:pt x="21600" y="16179"/>
                  <a:pt x="21600" y="16179"/>
                  <a:pt x="21600" y="16179"/>
                </a:cubicBezTo>
                <a:cubicBezTo>
                  <a:pt x="21600" y="16814"/>
                  <a:pt x="21368" y="17407"/>
                  <a:pt x="20981" y="17788"/>
                </a:cubicBezTo>
                <a:close/>
                <a:moveTo>
                  <a:pt x="16142" y="11901"/>
                </a:moveTo>
                <a:cubicBezTo>
                  <a:pt x="14284" y="11901"/>
                  <a:pt x="12735" y="13553"/>
                  <a:pt x="12735" y="15628"/>
                </a:cubicBezTo>
                <a:cubicBezTo>
                  <a:pt x="12735" y="17704"/>
                  <a:pt x="14284" y="19355"/>
                  <a:pt x="16142" y="19355"/>
                </a:cubicBezTo>
                <a:cubicBezTo>
                  <a:pt x="18039" y="19355"/>
                  <a:pt x="19548" y="17704"/>
                  <a:pt x="19548" y="15628"/>
                </a:cubicBezTo>
                <a:cubicBezTo>
                  <a:pt x="19548" y="13553"/>
                  <a:pt x="18039" y="11901"/>
                  <a:pt x="16142" y="11901"/>
                </a:cubicBezTo>
                <a:close/>
                <a:moveTo>
                  <a:pt x="16142" y="17704"/>
                </a:moveTo>
                <a:cubicBezTo>
                  <a:pt x="15097" y="17704"/>
                  <a:pt x="14284" y="16772"/>
                  <a:pt x="14284" y="15628"/>
                </a:cubicBezTo>
                <a:cubicBezTo>
                  <a:pt x="14284" y="14485"/>
                  <a:pt x="15097" y="13553"/>
                  <a:pt x="16142" y="13553"/>
                </a:cubicBezTo>
                <a:cubicBezTo>
                  <a:pt x="17187" y="13553"/>
                  <a:pt x="18039" y="14485"/>
                  <a:pt x="18039" y="15628"/>
                </a:cubicBezTo>
                <a:cubicBezTo>
                  <a:pt x="18039" y="16772"/>
                  <a:pt x="17187" y="17704"/>
                  <a:pt x="16142" y="17704"/>
                </a:cubicBezTo>
                <a:close/>
                <a:moveTo>
                  <a:pt x="18232" y="9191"/>
                </a:moveTo>
                <a:cubicBezTo>
                  <a:pt x="17845" y="8682"/>
                  <a:pt x="17226" y="8386"/>
                  <a:pt x="16568" y="8386"/>
                </a:cubicBezTo>
                <a:cubicBezTo>
                  <a:pt x="15445" y="8386"/>
                  <a:pt x="15445" y="8386"/>
                  <a:pt x="15445" y="8386"/>
                </a:cubicBezTo>
                <a:cubicBezTo>
                  <a:pt x="14787" y="8386"/>
                  <a:pt x="14168" y="8682"/>
                  <a:pt x="13781" y="9191"/>
                </a:cubicBezTo>
                <a:cubicBezTo>
                  <a:pt x="13123" y="9191"/>
                  <a:pt x="12542" y="9445"/>
                  <a:pt x="12077" y="9911"/>
                </a:cubicBezTo>
                <a:cubicBezTo>
                  <a:pt x="11265" y="10800"/>
                  <a:pt x="11265" y="10800"/>
                  <a:pt x="11265" y="10800"/>
                </a:cubicBezTo>
                <a:cubicBezTo>
                  <a:pt x="10839" y="11308"/>
                  <a:pt x="10606" y="11986"/>
                  <a:pt x="10606" y="12664"/>
                </a:cubicBezTo>
                <a:cubicBezTo>
                  <a:pt x="10142" y="13129"/>
                  <a:pt x="9871" y="13765"/>
                  <a:pt x="9871" y="14485"/>
                </a:cubicBezTo>
                <a:cubicBezTo>
                  <a:pt x="9871" y="15628"/>
                  <a:pt x="9871" y="15628"/>
                  <a:pt x="9871" y="15628"/>
                </a:cubicBezTo>
                <a:cubicBezTo>
                  <a:pt x="6929" y="15628"/>
                  <a:pt x="6929" y="15628"/>
                  <a:pt x="6929" y="15628"/>
                </a:cubicBezTo>
                <a:cubicBezTo>
                  <a:pt x="6271" y="14612"/>
                  <a:pt x="5187" y="13976"/>
                  <a:pt x="3948" y="13976"/>
                </a:cubicBezTo>
                <a:cubicBezTo>
                  <a:pt x="2787" y="13976"/>
                  <a:pt x="1742" y="14569"/>
                  <a:pt x="1045" y="15501"/>
                </a:cubicBezTo>
                <a:cubicBezTo>
                  <a:pt x="503" y="15289"/>
                  <a:pt x="0" y="14866"/>
                  <a:pt x="0" y="14358"/>
                </a:cubicBezTo>
                <a:cubicBezTo>
                  <a:pt x="0" y="10122"/>
                  <a:pt x="0" y="10122"/>
                  <a:pt x="0" y="10122"/>
                </a:cubicBezTo>
                <a:cubicBezTo>
                  <a:pt x="0" y="9445"/>
                  <a:pt x="503" y="8852"/>
                  <a:pt x="1161" y="8852"/>
                </a:cubicBezTo>
                <a:cubicBezTo>
                  <a:pt x="7819" y="8852"/>
                  <a:pt x="7819" y="8852"/>
                  <a:pt x="7819" y="8852"/>
                </a:cubicBezTo>
                <a:cubicBezTo>
                  <a:pt x="10374" y="2202"/>
                  <a:pt x="10374" y="2202"/>
                  <a:pt x="10374" y="2202"/>
                </a:cubicBezTo>
                <a:cubicBezTo>
                  <a:pt x="10877" y="932"/>
                  <a:pt x="11574" y="0"/>
                  <a:pt x="12697" y="0"/>
                </a:cubicBezTo>
                <a:cubicBezTo>
                  <a:pt x="18271" y="0"/>
                  <a:pt x="18271" y="0"/>
                  <a:pt x="18271" y="0"/>
                </a:cubicBezTo>
                <a:cubicBezTo>
                  <a:pt x="19355" y="0"/>
                  <a:pt x="20284" y="974"/>
                  <a:pt x="20284" y="2202"/>
                </a:cubicBezTo>
                <a:cubicBezTo>
                  <a:pt x="20284" y="10292"/>
                  <a:pt x="20284" y="10292"/>
                  <a:pt x="20284" y="10292"/>
                </a:cubicBezTo>
                <a:cubicBezTo>
                  <a:pt x="19935" y="9911"/>
                  <a:pt x="19935" y="9911"/>
                  <a:pt x="19935" y="9911"/>
                </a:cubicBezTo>
                <a:cubicBezTo>
                  <a:pt x="19471" y="9445"/>
                  <a:pt x="18890" y="9191"/>
                  <a:pt x="18232" y="9191"/>
                </a:cubicBezTo>
                <a:close/>
                <a:moveTo>
                  <a:pt x="18542" y="2922"/>
                </a:moveTo>
                <a:cubicBezTo>
                  <a:pt x="18542" y="2118"/>
                  <a:pt x="17923" y="1440"/>
                  <a:pt x="17187" y="1440"/>
                </a:cubicBezTo>
                <a:cubicBezTo>
                  <a:pt x="13510" y="1440"/>
                  <a:pt x="13510" y="1440"/>
                  <a:pt x="13510" y="1440"/>
                </a:cubicBezTo>
                <a:cubicBezTo>
                  <a:pt x="12774" y="1440"/>
                  <a:pt x="12310" y="2075"/>
                  <a:pt x="11961" y="2922"/>
                </a:cubicBezTo>
                <a:cubicBezTo>
                  <a:pt x="10258" y="7369"/>
                  <a:pt x="10258" y="7369"/>
                  <a:pt x="10258" y="7369"/>
                </a:cubicBezTo>
                <a:cubicBezTo>
                  <a:pt x="18542" y="7327"/>
                  <a:pt x="18542" y="7327"/>
                  <a:pt x="18542" y="7327"/>
                </a:cubicBezTo>
                <a:lnTo>
                  <a:pt x="18542" y="2922"/>
                </a:lnTo>
                <a:close/>
                <a:moveTo>
                  <a:pt x="4026" y="14612"/>
                </a:moveTo>
                <a:cubicBezTo>
                  <a:pt x="5768" y="14612"/>
                  <a:pt x="7200" y="16179"/>
                  <a:pt x="7200" y="18127"/>
                </a:cubicBezTo>
                <a:cubicBezTo>
                  <a:pt x="7200" y="20033"/>
                  <a:pt x="5768" y="21600"/>
                  <a:pt x="4026" y="21600"/>
                </a:cubicBezTo>
                <a:cubicBezTo>
                  <a:pt x="2245" y="21600"/>
                  <a:pt x="813" y="20033"/>
                  <a:pt x="813" y="18127"/>
                </a:cubicBezTo>
                <a:cubicBezTo>
                  <a:pt x="813" y="16179"/>
                  <a:pt x="2245" y="14612"/>
                  <a:pt x="4026" y="14612"/>
                </a:cubicBezTo>
                <a:close/>
                <a:moveTo>
                  <a:pt x="4026" y="19779"/>
                </a:moveTo>
                <a:cubicBezTo>
                  <a:pt x="4839" y="19779"/>
                  <a:pt x="5535" y="19016"/>
                  <a:pt x="5535" y="18127"/>
                </a:cubicBezTo>
                <a:cubicBezTo>
                  <a:pt x="5535" y="17195"/>
                  <a:pt x="4839" y="16475"/>
                  <a:pt x="4026" y="16475"/>
                </a:cubicBezTo>
                <a:cubicBezTo>
                  <a:pt x="3174" y="16475"/>
                  <a:pt x="2516" y="17195"/>
                  <a:pt x="2516" y="18127"/>
                </a:cubicBezTo>
                <a:cubicBezTo>
                  <a:pt x="2516" y="19016"/>
                  <a:pt x="3174" y="19779"/>
                  <a:pt x="4026" y="197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754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9" name="Shape 309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877527" y="325535"/>
            <a:ext cx="3263453" cy="524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>
            <a:lvl1pPr defTabSz="912652">
              <a:defRPr sz="1400"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328" name="Shape 328"/>
          <p:cNvSpPr/>
          <p:nvPr/>
        </p:nvSpPr>
        <p:spPr>
          <a:xfrm>
            <a:off x="200725" y="228779"/>
            <a:ext cx="659934" cy="699975"/>
          </a:xfrm>
          <a:prstGeom prst="ellipse">
            <a:avLst/>
          </a:prstGeom>
          <a:solidFill>
            <a:srgbClr val="31859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346183" y="377795"/>
            <a:ext cx="369018" cy="401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18"/>
                </a:moveTo>
                <a:cubicBezTo>
                  <a:pt x="7387" y="21600"/>
                  <a:pt x="7387" y="21600"/>
                  <a:pt x="7387" y="21600"/>
                </a:cubicBezTo>
                <a:cubicBezTo>
                  <a:pt x="7387" y="5164"/>
                  <a:pt x="7387" y="5164"/>
                  <a:pt x="7387" y="5164"/>
                </a:cubicBezTo>
                <a:cubicBezTo>
                  <a:pt x="0" y="5164"/>
                  <a:pt x="0" y="5164"/>
                  <a:pt x="0" y="5164"/>
                </a:cubicBezTo>
                <a:lnTo>
                  <a:pt x="0" y="21018"/>
                </a:lnTo>
                <a:close/>
                <a:moveTo>
                  <a:pt x="7536" y="21600"/>
                </a:moveTo>
                <a:cubicBezTo>
                  <a:pt x="10856" y="20327"/>
                  <a:pt x="10856" y="20327"/>
                  <a:pt x="10856" y="20327"/>
                </a:cubicBezTo>
                <a:cubicBezTo>
                  <a:pt x="10856" y="5164"/>
                  <a:pt x="10856" y="5164"/>
                  <a:pt x="10856" y="5164"/>
                </a:cubicBezTo>
                <a:cubicBezTo>
                  <a:pt x="7536" y="5164"/>
                  <a:pt x="7536" y="5164"/>
                  <a:pt x="7536" y="5164"/>
                </a:cubicBezTo>
                <a:lnTo>
                  <a:pt x="7536" y="21600"/>
                </a:lnTo>
                <a:close/>
                <a:moveTo>
                  <a:pt x="1753" y="1745"/>
                </a:moveTo>
                <a:cubicBezTo>
                  <a:pt x="0" y="4982"/>
                  <a:pt x="0" y="4982"/>
                  <a:pt x="0" y="4982"/>
                </a:cubicBezTo>
                <a:cubicBezTo>
                  <a:pt x="7387" y="4982"/>
                  <a:pt x="7387" y="4982"/>
                  <a:pt x="7387" y="4982"/>
                </a:cubicBezTo>
                <a:cubicBezTo>
                  <a:pt x="8991" y="1745"/>
                  <a:pt x="8991" y="1745"/>
                  <a:pt x="8991" y="1745"/>
                </a:cubicBezTo>
                <a:lnTo>
                  <a:pt x="1753" y="1745"/>
                </a:lnTo>
                <a:close/>
                <a:moveTo>
                  <a:pt x="8991" y="764"/>
                </a:moveTo>
                <a:cubicBezTo>
                  <a:pt x="8991" y="364"/>
                  <a:pt x="8730" y="0"/>
                  <a:pt x="8431" y="0"/>
                </a:cubicBezTo>
                <a:cubicBezTo>
                  <a:pt x="2313" y="0"/>
                  <a:pt x="2313" y="0"/>
                  <a:pt x="2313" y="0"/>
                </a:cubicBezTo>
                <a:cubicBezTo>
                  <a:pt x="2015" y="0"/>
                  <a:pt x="1753" y="364"/>
                  <a:pt x="1753" y="764"/>
                </a:cubicBezTo>
                <a:cubicBezTo>
                  <a:pt x="1753" y="1564"/>
                  <a:pt x="1753" y="1564"/>
                  <a:pt x="1753" y="1564"/>
                </a:cubicBezTo>
                <a:cubicBezTo>
                  <a:pt x="8991" y="1564"/>
                  <a:pt x="8991" y="1564"/>
                  <a:pt x="8991" y="1564"/>
                </a:cubicBezTo>
                <a:lnTo>
                  <a:pt x="8991" y="764"/>
                </a:lnTo>
                <a:close/>
                <a:moveTo>
                  <a:pt x="7498" y="4982"/>
                </a:moveTo>
                <a:cubicBezTo>
                  <a:pt x="10856" y="4982"/>
                  <a:pt x="10856" y="4982"/>
                  <a:pt x="10856" y="4982"/>
                </a:cubicBezTo>
                <a:cubicBezTo>
                  <a:pt x="9065" y="1745"/>
                  <a:pt x="9065" y="1745"/>
                  <a:pt x="9065" y="1745"/>
                </a:cubicBezTo>
                <a:lnTo>
                  <a:pt x="7498" y="4982"/>
                </a:lnTo>
                <a:close/>
                <a:moveTo>
                  <a:pt x="21040" y="14873"/>
                </a:moveTo>
                <a:cubicBezTo>
                  <a:pt x="21600" y="14618"/>
                  <a:pt x="21600" y="14618"/>
                  <a:pt x="21600" y="14618"/>
                </a:cubicBezTo>
                <a:cubicBezTo>
                  <a:pt x="21600" y="14436"/>
                  <a:pt x="21600" y="14218"/>
                  <a:pt x="21563" y="14036"/>
                </a:cubicBezTo>
                <a:cubicBezTo>
                  <a:pt x="21525" y="13855"/>
                  <a:pt x="21488" y="13673"/>
                  <a:pt x="21413" y="13491"/>
                </a:cubicBezTo>
                <a:cubicBezTo>
                  <a:pt x="21339" y="13273"/>
                  <a:pt x="21339" y="13273"/>
                  <a:pt x="21339" y="13273"/>
                </a:cubicBezTo>
                <a:cubicBezTo>
                  <a:pt x="20593" y="13455"/>
                  <a:pt x="19847" y="13455"/>
                  <a:pt x="19138" y="13309"/>
                </a:cubicBezTo>
                <a:cubicBezTo>
                  <a:pt x="18392" y="13127"/>
                  <a:pt x="17832" y="12909"/>
                  <a:pt x="17459" y="12582"/>
                </a:cubicBezTo>
                <a:cubicBezTo>
                  <a:pt x="18093" y="12545"/>
                  <a:pt x="18653" y="12473"/>
                  <a:pt x="19138" y="12364"/>
                </a:cubicBezTo>
                <a:cubicBezTo>
                  <a:pt x="19585" y="12291"/>
                  <a:pt x="19996" y="12145"/>
                  <a:pt x="20257" y="12036"/>
                </a:cubicBezTo>
                <a:cubicBezTo>
                  <a:pt x="20667" y="11855"/>
                  <a:pt x="20667" y="11855"/>
                  <a:pt x="20667" y="11855"/>
                </a:cubicBezTo>
                <a:cubicBezTo>
                  <a:pt x="20705" y="11600"/>
                  <a:pt x="20705" y="11309"/>
                  <a:pt x="20630" y="10982"/>
                </a:cubicBezTo>
                <a:cubicBezTo>
                  <a:pt x="20593" y="10655"/>
                  <a:pt x="20555" y="10364"/>
                  <a:pt x="20481" y="10145"/>
                </a:cubicBezTo>
                <a:cubicBezTo>
                  <a:pt x="20406" y="9818"/>
                  <a:pt x="20406" y="9818"/>
                  <a:pt x="20406" y="9818"/>
                </a:cubicBezTo>
                <a:cubicBezTo>
                  <a:pt x="19809" y="10000"/>
                  <a:pt x="19250" y="10073"/>
                  <a:pt x="18653" y="10036"/>
                </a:cubicBezTo>
                <a:cubicBezTo>
                  <a:pt x="18056" y="10000"/>
                  <a:pt x="17608" y="9927"/>
                  <a:pt x="17310" y="9782"/>
                </a:cubicBezTo>
                <a:cubicBezTo>
                  <a:pt x="16825" y="9600"/>
                  <a:pt x="16825" y="9600"/>
                  <a:pt x="16825" y="9600"/>
                </a:cubicBezTo>
                <a:cubicBezTo>
                  <a:pt x="17235" y="9600"/>
                  <a:pt x="17720" y="9527"/>
                  <a:pt x="18242" y="9345"/>
                </a:cubicBezTo>
                <a:cubicBezTo>
                  <a:pt x="18727" y="9164"/>
                  <a:pt x="19138" y="8982"/>
                  <a:pt x="19436" y="8836"/>
                </a:cubicBezTo>
                <a:cubicBezTo>
                  <a:pt x="19884" y="8582"/>
                  <a:pt x="19884" y="8582"/>
                  <a:pt x="19884" y="8582"/>
                </a:cubicBezTo>
                <a:cubicBezTo>
                  <a:pt x="19847" y="8364"/>
                  <a:pt x="19809" y="8145"/>
                  <a:pt x="19735" y="7891"/>
                </a:cubicBezTo>
                <a:cubicBezTo>
                  <a:pt x="19660" y="7636"/>
                  <a:pt x="19585" y="7455"/>
                  <a:pt x="19511" y="7273"/>
                </a:cubicBezTo>
                <a:cubicBezTo>
                  <a:pt x="19436" y="7018"/>
                  <a:pt x="19436" y="7018"/>
                  <a:pt x="19436" y="7018"/>
                </a:cubicBezTo>
                <a:cubicBezTo>
                  <a:pt x="19212" y="7236"/>
                  <a:pt x="18802" y="7382"/>
                  <a:pt x="18317" y="7491"/>
                </a:cubicBezTo>
                <a:cubicBezTo>
                  <a:pt x="17832" y="7600"/>
                  <a:pt x="17384" y="7636"/>
                  <a:pt x="17011" y="7636"/>
                </a:cubicBezTo>
                <a:cubicBezTo>
                  <a:pt x="16452" y="7636"/>
                  <a:pt x="16452" y="7636"/>
                  <a:pt x="16452" y="7636"/>
                </a:cubicBezTo>
                <a:cubicBezTo>
                  <a:pt x="16937" y="7455"/>
                  <a:pt x="17384" y="7236"/>
                  <a:pt x="17795" y="6982"/>
                </a:cubicBezTo>
                <a:cubicBezTo>
                  <a:pt x="18205" y="6691"/>
                  <a:pt x="18504" y="6473"/>
                  <a:pt x="18653" y="6255"/>
                </a:cubicBezTo>
                <a:cubicBezTo>
                  <a:pt x="18914" y="6000"/>
                  <a:pt x="18914" y="6000"/>
                  <a:pt x="18914" y="6000"/>
                </a:cubicBezTo>
                <a:cubicBezTo>
                  <a:pt x="18131" y="4836"/>
                  <a:pt x="17347" y="4000"/>
                  <a:pt x="16526" y="3491"/>
                </a:cubicBezTo>
                <a:cubicBezTo>
                  <a:pt x="15743" y="3018"/>
                  <a:pt x="15034" y="2836"/>
                  <a:pt x="14437" y="2982"/>
                </a:cubicBezTo>
                <a:cubicBezTo>
                  <a:pt x="13878" y="3127"/>
                  <a:pt x="13355" y="3455"/>
                  <a:pt x="12945" y="3964"/>
                </a:cubicBezTo>
                <a:cubicBezTo>
                  <a:pt x="12535" y="4436"/>
                  <a:pt x="12274" y="5055"/>
                  <a:pt x="12124" y="5782"/>
                </a:cubicBezTo>
                <a:cubicBezTo>
                  <a:pt x="11863" y="7236"/>
                  <a:pt x="11975" y="9455"/>
                  <a:pt x="12497" y="12436"/>
                </a:cubicBezTo>
                <a:cubicBezTo>
                  <a:pt x="12982" y="15418"/>
                  <a:pt x="13766" y="17818"/>
                  <a:pt x="14848" y="19636"/>
                </a:cubicBezTo>
                <a:cubicBezTo>
                  <a:pt x="15295" y="20255"/>
                  <a:pt x="15780" y="20655"/>
                  <a:pt x="16377" y="20873"/>
                </a:cubicBezTo>
                <a:cubicBezTo>
                  <a:pt x="16937" y="21055"/>
                  <a:pt x="17496" y="21018"/>
                  <a:pt x="18056" y="20800"/>
                </a:cubicBezTo>
                <a:cubicBezTo>
                  <a:pt x="18616" y="20582"/>
                  <a:pt x="19138" y="20218"/>
                  <a:pt x="19660" y="19782"/>
                </a:cubicBezTo>
                <a:cubicBezTo>
                  <a:pt x="20145" y="19345"/>
                  <a:pt x="20593" y="18764"/>
                  <a:pt x="20928" y="18073"/>
                </a:cubicBezTo>
                <a:cubicBezTo>
                  <a:pt x="21264" y="17418"/>
                  <a:pt x="21488" y="16691"/>
                  <a:pt x="21563" y="15964"/>
                </a:cubicBezTo>
                <a:cubicBezTo>
                  <a:pt x="21003" y="16109"/>
                  <a:pt x="20406" y="16145"/>
                  <a:pt x="19809" y="16109"/>
                </a:cubicBezTo>
                <a:cubicBezTo>
                  <a:pt x="19175" y="16073"/>
                  <a:pt x="18727" y="16000"/>
                  <a:pt x="18429" y="15891"/>
                </a:cubicBezTo>
                <a:cubicBezTo>
                  <a:pt x="18019" y="15709"/>
                  <a:pt x="18019" y="15709"/>
                  <a:pt x="18019" y="15709"/>
                </a:cubicBezTo>
                <a:cubicBezTo>
                  <a:pt x="18466" y="15673"/>
                  <a:pt x="18989" y="15564"/>
                  <a:pt x="19585" y="15382"/>
                </a:cubicBezTo>
                <a:cubicBezTo>
                  <a:pt x="20220" y="15200"/>
                  <a:pt x="20705" y="15018"/>
                  <a:pt x="21040" y="148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754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877527" y="325535"/>
            <a:ext cx="3263453" cy="524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>
            <a:lvl1pPr defTabSz="912652">
              <a:defRPr sz="1400"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338" name="Shape 338"/>
          <p:cNvSpPr/>
          <p:nvPr/>
        </p:nvSpPr>
        <p:spPr>
          <a:xfrm>
            <a:off x="200725" y="228779"/>
            <a:ext cx="659934" cy="699975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346183" y="377795"/>
            <a:ext cx="369018" cy="401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18"/>
                </a:moveTo>
                <a:cubicBezTo>
                  <a:pt x="7387" y="21600"/>
                  <a:pt x="7387" y="21600"/>
                  <a:pt x="7387" y="21600"/>
                </a:cubicBezTo>
                <a:cubicBezTo>
                  <a:pt x="7387" y="5164"/>
                  <a:pt x="7387" y="5164"/>
                  <a:pt x="7387" y="5164"/>
                </a:cubicBezTo>
                <a:cubicBezTo>
                  <a:pt x="0" y="5164"/>
                  <a:pt x="0" y="5164"/>
                  <a:pt x="0" y="5164"/>
                </a:cubicBezTo>
                <a:lnTo>
                  <a:pt x="0" y="21018"/>
                </a:lnTo>
                <a:close/>
                <a:moveTo>
                  <a:pt x="7536" y="21600"/>
                </a:moveTo>
                <a:cubicBezTo>
                  <a:pt x="10856" y="20327"/>
                  <a:pt x="10856" y="20327"/>
                  <a:pt x="10856" y="20327"/>
                </a:cubicBezTo>
                <a:cubicBezTo>
                  <a:pt x="10856" y="5164"/>
                  <a:pt x="10856" y="5164"/>
                  <a:pt x="10856" y="5164"/>
                </a:cubicBezTo>
                <a:cubicBezTo>
                  <a:pt x="7536" y="5164"/>
                  <a:pt x="7536" y="5164"/>
                  <a:pt x="7536" y="5164"/>
                </a:cubicBezTo>
                <a:lnTo>
                  <a:pt x="7536" y="21600"/>
                </a:lnTo>
                <a:close/>
                <a:moveTo>
                  <a:pt x="1753" y="1745"/>
                </a:moveTo>
                <a:cubicBezTo>
                  <a:pt x="0" y="4982"/>
                  <a:pt x="0" y="4982"/>
                  <a:pt x="0" y="4982"/>
                </a:cubicBezTo>
                <a:cubicBezTo>
                  <a:pt x="7387" y="4982"/>
                  <a:pt x="7387" y="4982"/>
                  <a:pt x="7387" y="4982"/>
                </a:cubicBezTo>
                <a:cubicBezTo>
                  <a:pt x="8991" y="1745"/>
                  <a:pt x="8991" y="1745"/>
                  <a:pt x="8991" y="1745"/>
                </a:cubicBezTo>
                <a:lnTo>
                  <a:pt x="1753" y="1745"/>
                </a:lnTo>
                <a:close/>
                <a:moveTo>
                  <a:pt x="8991" y="764"/>
                </a:moveTo>
                <a:cubicBezTo>
                  <a:pt x="8991" y="364"/>
                  <a:pt x="8730" y="0"/>
                  <a:pt x="8431" y="0"/>
                </a:cubicBezTo>
                <a:cubicBezTo>
                  <a:pt x="2313" y="0"/>
                  <a:pt x="2313" y="0"/>
                  <a:pt x="2313" y="0"/>
                </a:cubicBezTo>
                <a:cubicBezTo>
                  <a:pt x="2015" y="0"/>
                  <a:pt x="1753" y="364"/>
                  <a:pt x="1753" y="764"/>
                </a:cubicBezTo>
                <a:cubicBezTo>
                  <a:pt x="1753" y="1564"/>
                  <a:pt x="1753" y="1564"/>
                  <a:pt x="1753" y="1564"/>
                </a:cubicBezTo>
                <a:cubicBezTo>
                  <a:pt x="8991" y="1564"/>
                  <a:pt x="8991" y="1564"/>
                  <a:pt x="8991" y="1564"/>
                </a:cubicBezTo>
                <a:lnTo>
                  <a:pt x="8991" y="764"/>
                </a:lnTo>
                <a:close/>
                <a:moveTo>
                  <a:pt x="7498" y="4982"/>
                </a:moveTo>
                <a:cubicBezTo>
                  <a:pt x="10856" y="4982"/>
                  <a:pt x="10856" y="4982"/>
                  <a:pt x="10856" y="4982"/>
                </a:cubicBezTo>
                <a:cubicBezTo>
                  <a:pt x="9065" y="1745"/>
                  <a:pt x="9065" y="1745"/>
                  <a:pt x="9065" y="1745"/>
                </a:cubicBezTo>
                <a:lnTo>
                  <a:pt x="7498" y="4982"/>
                </a:lnTo>
                <a:close/>
                <a:moveTo>
                  <a:pt x="21040" y="14873"/>
                </a:moveTo>
                <a:cubicBezTo>
                  <a:pt x="21600" y="14618"/>
                  <a:pt x="21600" y="14618"/>
                  <a:pt x="21600" y="14618"/>
                </a:cubicBezTo>
                <a:cubicBezTo>
                  <a:pt x="21600" y="14436"/>
                  <a:pt x="21600" y="14218"/>
                  <a:pt x="21563" y="14036"/>
                </a:cubicBezTo>
                <a:cubicBezTo>
                  <a:pt x="21525" y="13855"/>
                  <a:pt x="21488" y="13673"/>
                  <a:pt x="21413" y="13491"/>
                </a:cubicBezTo>
                <a:cubicBezTo>
                  <a:pt x="21339" y="13273"/>
                  <a:pt x="21339" y="13273"/>
                  <a:pt x="21339" y="13273"/>
                </a:cubicBezTo>
                <a:cubicBezTo>
                  <a:pt x="20593" y="13455"/>
                  <a:pt x="19847" y="13455"/>
                  <a:pt x="19138" y="13309"/>
                </a:cubicBezTo>
                <a:cubicBezTo>
                  <a:pt x="18392" y="13127"/>
                  <a:pt x="17832" y="12909"/>
                  <a:pt x="17459" y="12582"/>
                </a:cubicBezTo>
                <a:cubicBezTo>
                  <a:pt x="18093" y="12545"/>
                  <a:pt x="18653" y="12473"/>
                  <a:pt x="19138" y="12364"/>
                </a:cubicBezTo>
                <a:cubicBezTo>
                  <a:pt x="19585" y="12291"/>
                  <a:pt x="19996" y="12145"/>
                  <a:pt x="20257" y="12036"/>
                </a:cubicBezTo>
                <a:cubicBezTo>
                  <a:pt x="20667" y="11855"/>
                  <a:pt x="20667" y="11855"/>
                  <a:pt x="20667" y="11855"/>
                </a:cubicBezTo>
                <a:cubicBezTo>
                  <a:pt x="20705" y="11600"/>
                  <a:pt x="20705" y="11309"/>
                  <a:pt x="20630" y="10982"/>
                </a:cubicBezTo>
                <a:cubicBezTo>
                  <a:pt x="20593" y="10655"/>
                  <a:pt x="20555" y="10364"/>
                  <a:pt x="20481" y="10145"/>
                </a:cubicBezTo>
                <a:cubicBezTo>
                  <a:pt x="20406" y="9818"/>
                  <a:pt x="20406" y="9818"/>
                  <a:pt x="20406" y="9818"/>
                </a:cubicBezTo>
                <a:cubicBezTo>
                  <a:pt x="19809" y="10000"/>
                  <a:pt x="19250" y="10073"/>
                  <a:pt x="18653" y="10036"/>
                </a:cubicBezTo>
                <a:cubicBezTo>
                  <a:pt x="18056" y="10000"/>
                  <a:pt x="17608" y="9927"/>
                  <a:pt x="17310" y="9782"/>
                </a:cubicBezTo>
                <a:cubicBezTo>
                  <a:pt x="16825" y="9600"/>
                  <a:pt x="16825" y="9600"/>
                  <a:pt x="16825" y="9600"/>
                </a:cubicBezTo>
                <a:cubicBezTo>
                  <a:pt x="17235" y="9600"/>
                  <a:pt x="17720" y="9527"/>
                  <a:pt x="18242" y="9345"/>
                </a:cubicBezTo>
                <a:cubicBezTo>
                  <a:pt x="18727" y="9164"/>
                  <a:pt x="19138" y="8982"/>
                  <a:pt x="19436" y="8836"/>
                </a:cubicBezTo>
                <a:cubicBezTo>
                  <a:pt x="19884" y="8582"/>
                  <a:pt x="19884" y="8582"/>
                  <a:pt x="19884" y="8582"/>
                </a:cubicBezTo>
                <a:cubicBezTo>
                  <a:pt x="19847" y="8364"/>
                  <a:pt x="19809" y="8145"/>
                  <a:pt x="19735" y="7891"/>
                </a:cubicBezTo>
                <a:cubicBezTo>
                  <a:pt x="19660" y="7636"/>
                  <a:pt x="19585" y="7455"/>
                  <a:pt x="19511" y="7273"/>
                </a:cubicBezTo>
                <a:cubicBezTo>
                  <a:pt x="19436" y="7018"/>
                  <a:pt x="19436" y="7018"/>
                  <a:pt x="19436" y="7018"/>
                </a:cubicBezTo>
                <a:cubicBezTo>
                  <a:pt x="19212" y="7236"/>
                  <a:pt x="18802" y="7382"/>
                  <a:pt x="18317" y="7491"/>
                </a:cubicBezTo>
                <a:cubicBezTo>
                  <a:pt x="17832" y="7600"/>
                  <a:pt x="17384" y="7636"/>
                  <a:pt x="17011" y="7636"/>
                </a:cubicBezTo>
                <a:cubicBezTo>
                  <a:pt x="16452" y="7636"/>
                  <a:pt x="16452" y="7636"/>
                  <a:pt x="16452" y="7636"/>
                </a:cubicBezTo>
                <a:cubicBezTo>
                  <a:pt x="16937" y="7455"/>
                  <a:pt x="17384" y="7236"/>
                  <a:pt x="17795" y="6982"/>
                </a:cubicBezTo>
                <a:cubicBezTo>
                  <a:pt x="18205" y="6691"/>
                  <a:pt x="18504" y="6473"/>
                  <a:pt x="18653" y="6255"/>
                </a:cubicBezTo>
                <a:cubicBezTo>
                  <a:pt x="18914" y="6000"/>
                  <a:pt x="18914" y="6000"/>
                  <a:pt x="18914" y="6000"/>
                </a:cubicBezTo>
                <a:cubicBezTo>
                  <a:pt x="18131" y="4836"/>
                  <a:pt x="17347" y="4000"/>
                  <a:pt x="16526" y="3491"/>
                </a:cubicBezTo>
                <a:cubicBezTo>
                  <a:pt x="15743" y="3018"/>
                  <a:pt x="15034" y="2836"/>
                  <a:pt x="14437" y="2982"/>
                </a:cubicBezTo>
                <a:cubicBezTo>
                  <a:pt x="13878" y="3127"/>
                  <a:pt x="13355" y="3455"/>
                  <a:pt x="12945" y="3964"/>
                </a:cubicBezTo>
                <a:cubicBezTo>
                  <a:pt x="12535" y="4436"/>
                  <a:pt x="12274" y="5055"/>
                  <a:pt x="12124" y="5782"/>
                </a:cubicBezTo>
                <a:cubicBezTo>
                  <a:pt x="11863" y="7236"/>
                  <a:pt x="11975" y="9455"/>
                  <a:pt x="12497" y="12436"/>
                </a:cubicBezTo>
                <a:cubicBezTo>
                  <a:pt x="12982" y="15418"/>
                  <a:pt x="13766" y="17818"/>
                  <a:pt x="14848" y="19636"/>
                </a:cubicBezTo>
                <a:cubicBezTo>
                  <a:pt x="15295" y="20255"/>
                  <a:pt x="15780" y="20655"/>
                  <a:pt x="16377" y="20873"/>
                </a:cubicBezTo>
                <a:cubicBezTo>
                  <a:pt x="16937" y="21055"/>
                  <a:pt x="17496" y="21018"/>
                  <a:pt x="18056" y="20800"/>
                </a:cubicBezTo>
                <a:cubicBezTo>
                  <a:pt x="18616" y="20582"/>
                  <a:pt x="19138" y="20218"/>
                  <a:pt x="19660" y="19782"/>
                </a:cubicBezTo>
                <a:cubicBezTo>
                  <a:pt x="20145" y="19345"/>
                  <a:pt x="20593" y="18764"/>
                  <a:pt x="20928" y="18073"/>
                </a:cubicBezTo>
                <a:cubicBezTo>
                  <a:pt x="21264" y="17418"/>
                  <a:pt x="21488" y="16691"/>
                  <a:pt x="21563" y="15964"/>
                </a:cubicBezTo>
                <a:cubicBezTo>
                  <a:pt x="21003" y="16109"/>
                  <a:pt x="20406" y="16145"/>
                  <a:pt x="19809" y="16109"/>
                </a:cubicBezTo>
                <a:cubicBezTo>
                  <a:pt x="19175" y="16073"/>
                  <a:pt x="18727" y="16000"/>
                  <a:pt x="18429" y="15891"/>
                </a:cubicBezTo>
                <a:cubicBezTo>
                  <a:pt x="18019" y="15709"/>
                  <a:pt x="18019" y="15709"/>
                  <a:pt x="18019" y="15709"/>
                </a:cubicBezTo>
                <a:cubicBezTo>
                  <a:pt x="18466" y="15673"/>
                  <a:pt x="18989" y="15564"/>
                  <a:pt x="19585" y="15382"/>
                </a:cubicBezTo>
                <a:cubicBezTo>
                  <a:pt x="20220" y="15200"/>
                  <a:pt x="20705" y="15018"/>
                  <a:pt x="21040" y="148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754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87" tIns="45687" rIns="45687" bIns="45687"/>
          <a:lstStyle>
            <a:lvl1pPr marL="342655" indent="-342655" defTabSz="913754"/>
            <a:lvl2pPr marL="783217" indent="-326341" defTabSz="913754"/>
            <a:lvl3pPr marL="1218339" indent="-304584" defTabSz="913754"/>
            <a:lvl4pPr marL="1736133" indent="-365502" defTabSz="913754"/>
            <a:lvl5pPr marL="2193010" indent="-365501" defTabSz="913754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>
          <a:xfrm>
            <a:off x="8422884" y="6404329"/>
            <a:ext cx="263917" cy="269175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1" cy="1362077"/>
          </a:xfrm>
          <a:prstGeom prst="rect">
            <a:avLst/>
          </a:prstGeom>
        </p:spPr>
        <p:txBody>
          <a:bodyPr lIns="45687" tIns="45687" rIns="45687" bIns="45687" anchor="t"/>
          <a:lstStyle>
            <a:lvl1pPr algn="l" defTabSz="913754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57" name="Shape 357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687" tIns="45687" rIns="45687" bIns="45687" anchor="b"/>
          <a:lstStyle>
            <a:lvl1pPr marL="0" indent="0" defTabSz="913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 defTabSz="913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 defTabSz="913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 defTabSz="913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 defTabSz="913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8" name="Shape 358"/>
          <p:cNvSpPr>
            <a:spLocks noGrp="1"/>
          </p:cNvSpPr>
          <p:nvPr>
            <p:ph type="sldNum" sz="quarter" idx="2"/>
          </p:nvPr>
        </p:nvSpPr>
        <p:spPr>
          <a:xfrm>
            <a:off x="8422884" y="6404329"/>
            <a:ext cx="263917" cy="269175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687" tIns="45687" rIns="45687" bIns="45687"/>
          <a:lstStyle>
            <a:lvl1pPr marL="342655" indent="-342655" defTabSz="913754">
              <a:spcBef>
                <a:spcPts val="600"/>
              </a:spcBef>
              <a:defRPr sz="2800"/>
            </a:lvl1pPr>
            <a:lvl2pPr marL="790016" indent="-333141" defTabSz="913754">
              <a:spcBef>
                <a:spcPts val="600"/>
              </a:spcBef>
              <a:defRPr sz="2800"/>
            </a:lvl2pPr>
            <a:lvl3pPr marL="1233568" indent="-319814" defTabSz="913754">
              <a:spcBef>
                <a:spcPts val="600"/>
              </a:spcBef>
              <a:defRPr sz="2800"/>
            </a:lvl3pPr>
            <a:lvl4pPr marL="1725981" indent="-355349" defTabSz="913754">
              <a:spcBef>
                <a:spcPts val="600"/>
              </a:spcBef>
              <a:defRPr sz="2800"/>
            </a:lvl4pPr>
            <a:lvl5pPr marL="2182858" indent="-355349" defTabSz="913754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xfrm>
            <a:off x="8422884" y="6404329"/>
            <a:ext cx="263917" cy="269175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8343823" y="6288262"/>
            <a:ext cx="31726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687" tIns="45687" rIns="45687" bIns="45687" anchor="b"/>
          <a:lstStyle>
            <a:lvl1pPr marL="0" indent="0" defTabSz="913754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 defTabSz="913754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 defTabSz="913754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 defTabSz="913754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 defTabSz="913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3"/>
          </p:nvPr>
        </p:nvSpPr>
        <p:spPr>
          <a:xfrm>
            <a:off x="4645028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xfrm>
            <a:off x="8422884" y="6404329"/>
            <a:ext cx="263917" cy="269175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385" name="Shape 385"/>
          <p:cNvSpPr>
            <a:spLocks noGrp="1"/>
          </p:cNvSpPr>
          <p:nvPr>
            <p:ph type="sldNum" sz="quarter" idx="2"/>
          </p:nvPr>
        </p:nvSpPr>
        <p:spPr>
          <a:xfrm>
            <a:off x="8422884" y="6404329"/>
            <a:ext cx="263917" cy="269175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sldNum" sz="quarter" idx="2"/>
          </p:nvPr>
        </p:nvSpPr>
        <p:spPr>
          <a:xfrm>
            <a:off x="8422884" y="6404329"/>
            <a:ext cx="263917" cy="269175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5" cy="1162050"/>
          </a:xfrm>
          <a:prstGeom prst="rect">
            <a:avLst/>
          </a:prstGeom>
        </p:spPr>
        <p:txBody>
          <a:bodyPr lIns="45687" tIns="45687" rIns="45687" bIns="45687" anchor="b"/>
          <a:lstStyle>
            <a:lvl1pPr algn="l" defTabSz="913754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400" name="Shape 40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687" tIns="45687" rIns="45687" bIns="45687"/>
          <a:lstStyle>
            <a:lvl1pPr marL="342655" indent="-342655" defTabSz="913754"/>
            <a:lvl2pPr marL="783217" indent="-326341" defTabSz="913754"/>
            <a:lvl3pPr marL="1218339" indent="-304584" defTabSz="913754"/>
            <a:lvl4pPr marL="1736133" indent="-365502" defTabSz="913754"/>
            <a:lvl5pPr marL="2193010" indent="-365501" defTabSz="913754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1" name="Shape 401"/>
          <p:cNvSpPr>
            <a:spLocks noGrp="1"/>
          </p:cNvSpPr>
          <p:nvPr>
            <p:ph type="body" sz="half" idx="13"/>
          </p:nvPr>
        </p:nvSpPr>
        <p:spPr>
          <a:xfrm>
            <a:off x="457202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xfrm>
            <a:off x="8422884" y="6404329"/>
            <a:ext cx="263917" cy="269175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687" tIns="45687" rIns="45687" bIns="45687" anchor="b"/>
          <a:lstStyle>
            <a:lvl1pPr algn="l" defTabSz="913754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410" name="Shape 410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687" tIns="45687" rIns="45687" bIns="45687"/>
          <a:lstStyle>
            <a:lvl1pPr marL="0" indent="0" defTabSz="913754">
              <a:spcBef>
                <a:spcPts val="300"/>
              </a:spcBef>
              <a:buSzTx/>
              <a:buFontTx/>
              <a:buNone/>
              <a:defRPr sz="1400"/>
            </a:lvl1pPr>
            <a:lvl2pPr marL="0" indent="0" defTabSz="913754">
              <a:spcBef>
                <a:spcPts val="300"/>
              </a:spcBef>
              <a:buSzTx/>
              <a:buFontTx/>
              <a:buNone/>
              <a:defRPr sz="1400"/>
            </a:lvl2pPr>
            <a:lvl3pPr marL="0" indent="0" defTabSz="913754">
              <a:spcBef>
                <a:spcPts val="300"/>
              </a:spcBef>
              <a:buSzTx/>
              <a:buFontTx/>
              <a:buNone/>
              <a:defRPr sz="1400"/>
            </a:lvl3pPr>
            <a:lvl4pPr marL="0" indent="0" defTabSz="913754">
              <a:spcBef>
                <a:spcPts val="300"/>
              </a:spcBef>
              <a:buSzTx/>
              <a:buFontTx/>
              <a:buNone/>
              <a:defRPr sz="1400"/>
            </a:lvl4pPr>
            <a:lvl5pPr marL="0" indent="0" defTabSz="913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2" name="Shape 412"/>
          <p:cNvSpPr>
            <a:spLocks noGrp="1"/>
          </p:cNvSpPr>
          <p:nvPr>
            <p:ph type="sldNum" sz="quarter" idx="2"/>
          </p:nvPr>
        </p:nvSpPr>
        <p:spPr>
          <a:xfrm>
            <a:off x="8422884" y="6404329"/>
            <a:ext cx="263917" cy="269175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420" name="Shape 4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87" tIns="45687" rIns="45687" bIns="45687"/>
          <a:lstStyle>
            <a:lvl1pPr marL="342655" indent="-342655" defTabSz="913754"/>
            <a:lvl2pPr marL="783217" indent="-326341" defTabSz="913754"/>
            <a:lvl3pPr marL="1218339" indent="-304584" defTabSz="913754"/>
            <a:lvl4pPr marL="1736133" indent="-365502" defTabSz="913754"/>
            <a:lvl5pPr marL="2193010" indent="-365501" defTabSz="913754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1" name="Shape 421"/>
          <p:cNvSpPr>
            <a:spLocks noGrp="1"/>
          </p:cNvSpPr>
          <p:nvPr>
            <p:ph type="sldNum" sz="quarter" idx="2"/>
          </p:nvPr>
        </p:nvSpPr>
        <p:spPr>
          <a:xfrm>
            <a:off x="8422884" y="6404329"/>
            <a:ext cx="263917" cy="269175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xfrm>
            <a:off x="6629400" y="274642"/>
            <a:ext cx="2057400" cy="5851527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429" name="Shape 429"/>
          <p:cNvSpPr>
            <a:spLocks noGrp="1"/>
          </p:cNvSpPr>
          <p:nvPr>
            <p:ph type="body" idx="1"/>
          </p:nvPr>
        </p:nvSpPr>
        <p:spPr>
          <a:xfrm>
            <a:off x="457200" y="274642"/>
            <a:ext cx="6019800" cy="5851527"/>
          </a:xfrm>
          <a:prstGeom prst="rect">
            <a:avLst/>
          </a:prstGeom>
        </p:spPr>
        <p:txBody>
          <a:bodyPr lIns="45687" tIns="45687" rIns="45687" bIns="45687"/>
          <a:lstStyle>
            <a:lvl1pPr marL="342655" indent="-342655" defTabSz="913754"/>
            <a:lvl2pPr marL="783217" indent="-326341" defTabSz="913754"/>
            <a:lvl3pPr marL="1218339" indent="-304584" defTabSz="913754"/>
            <a:lvl4pPr marL="1736133" indent="-365502" defTabSz="913754"/>
            <a:lvl5pPr marL="2193010" indent="-365501" defTabSz="913754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xfrm>
            <a:off x="8422884" y="6404329"/>
            <a:ext cx="263917" cy="269175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8" name="Shape 4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xfrm>
            <a:off x="8422821" y="6404293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8343823" y="6288262"/>
            <a:ext cx="31726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5" name="Shape 85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317183" y="6288262"/>
            <a:ext cx="31726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8317183" y="6288262"/>
            <a:ext cx="31726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8317183" y="6288262"/>
            <a:ext cx="31726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877528" y="277760"/>
            <a:ext cx="985193" cy="620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/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Портал </a:t>
            </a:r>
            <a:endParaRPr sz="4800">
              <a:solidFill>
                <a:srgbClr val="FFFFFF"/>
              </a:solidFill>
            </a:endParaRPr>
          </a:p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фермера</a:t>
            </a:r>
          </a:p>
        </p:txBody>
      </p:sp>
      <p:sp>
        <p:nvSpPr>
          <p:cNvPr id="127" name="Shape 127"/>
          <p:cNvSpPr/>
          <p:nvPr/>
        </p:nvSpPr>
        <p:spPr>
          <a:xfrm>
            <a:off x="200725" y="228779"/>
            <a:ext cx="659934" cy="69997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27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344093" y="380124"/>
            <a:ext cx="373197" cy="362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1" y="17788"/>
                </a:moveTo>
                <a:cubicBezTo>
                  <a:pt x="20981" y="18424"/>
                  <a:pt x="20787" y="19016"/>
                  <a:pt x="20361" y="19440"/>
                </a:cubicBezTo>
                <a:cubicBezTo>
                  <a:pt x="19626" y="20245"/>
                  <a:pt x="19626" y="20245"/>
                  <a:pt x="19626" y="20245"/>
                </a:cubicBezTo>
                <a:cubicBezTo>
                  <a:pt x="19239" y="20668"/>
                  <a:pt x="18697" y="20922"/>
                  <a:pt x="18155" y="20880"/>
                </a:cubicBezTo>
                <a:cubicBezTo>
                  <a:pt x="17768" y="21346"/>
                  <a:pt x="17226" y="21600"/>
                  <a:pt x="16645" y="21600"/>
                </a:cubicBezTo>
                <a:cubicBezTo>
                  <a:pt x="15639" y="21600"/>
                  <a:pt x="15639" y="21600"/>
                  <a:pt x="15639" y="21600"/>
                </a:cubicBezTo>
                <a:cubicBezTo>
                  <a:pt x="15058" y="21600"/>
                  <a:pt x="14516" y="21346"/>
                  <a:pt x="14168" y="20880"/>
                </a:cubicBezTo>
                <a:cubicBezTo>
                  <a:pt x="13587" y="20922"/>
                  <a:pt x="13045" y="20668"/>
                  <a:pt x="12658" y="20245"/>
                </a:cubicBezTo>
                <a:cubicBezTo>
                  <a:pt x="11923" y="19440"/>
                  <a:pt x="11923" y="19440"/>
                  <a:pt x="11923" y="19440"/>
                </a:cubicBezTo>
                <a:cubicBezTo>
                  <a:pt x="11535" y="19016"/>
                  <a:pt x="11342" y="18424"/>
                  <a:pt x="11342" y="17831"/>
                </a:cubicBezTo>
                <a:cubicBezTo>
                  <a:pt x="10955" y="17407"/>
                  <a:pt x="10684" y="16814"/>
                  <a:pt x="10684" y="16179"/>
                </a:cubicBezTo>
                <a:cubicBezTo>
                  <a:pt x="10684" y="15078"/>
                  <a:pt x="10684" y="15078"/>
                  <a:pt x="10684" y="15078"/>
                </a:cubicBezTo>
                <a:cubicBezTo>
                  <a:pt x="10684" y="14442"/>
                  <a:pt x="10955" y="13849"/>
                  <a:pt x="11342" y="13426"/>
                </a:cubicBezTo>
                <a:cubicBezTo>
                  <a:pt x="11342" y="12833"/>
                  <a:pt x="11535" y="12240"/>
                  <a:pt x="11923" y="11816"/>
                </a:cubicBezTo>
                <a:cubicBezTo>
                  <a:pt x="12658" y="11012"/>
                  <a:pt x="12658" y="11012"/>
                  <a:pt x="12658" y="11012"/>
                </a:cubicBezTo>
                <a:cubicBezTo>
                  <a:pt x="13045" y="10588"/>
                  <a:pt x="13587" y="10334"/>
                  <a:pt x="14168" y="10334"/>
                </a:cubicBezTo>
                <a:cubicBezTo>
                  <a:pt x="14516" y="9911"/>
                  <a:pt x="15058" y="9656"/>
                  <a:pt x="15639" y="9656"/>
                </a:cubicBezTo>
                <a:cubicBezTo>
                  <a:pt x="16645" y="9656"/>
                  <a:pt x="16645" y="9656"/>
                  <a:pt x="16645" y="9656"/>
                </a:cubicBezTo>
                <a:cubicBezTo>
                  <a:pt x="17226" y="9656"/>
                  <a:pt x="17768" y="9911"/>
                  <a:pt x="18155" y="10334"/>
                </a:cubicBezTo>
                <a:cubicBezTo>
                  <a:pt x="18697" y="10334"/>
                  <a:pt x="19239" y="10588"/>
                  <a:pt x="19626" y="11012"/>
                </a:cubicBezTo>
                <a:cubicBezTo>
                  <a:pt x="20361" y="11816"/>
                  <a:pt x="20361" y="11816"/>
                  <a:pt x="20361" y="11816"/>
                </a:cubicBezTo>
                <a:cubicBezTo>
                  <a:pt x="20787" y="12240"/>
                  <a:pt x="20981" y="12833"/>
                  <a:pt x="20981" y="13468"/>
                </a:cubicBezTo>
                <a:cubicBezTo>
                  <a:pt x="21368" y="13849"/>
                  <a:pt x="21600" y="14442"/>
                  <a:pt x="21600" y="15078"/>
                </a:cubicBezTo>
                <a:cubicBezTo>
                  <a:pt x="21600" y="16179"/>
                  <a:pt x="21600" y="16179"/>
                  <a:pt x="21600" y="16179"/>
                </a:cubicBezTo>
                <a:cubicBezTo>
                  <a:pt x="21600" y="16814"/>
                  <a:pt x="21368" y="17407"/>
                  <a:pt x="20981" y="17788"/>
                </a:cubicBezTo>
                <a:close/>
                <a:moveTo>
                  <a:pt x="16142" y="11901"/>
                </a:moveTo>
                <a:cubicBezTo>
                  <a:pt x="14284" y="11901"/>
                  <a:pt x="12735" y="13553"/>
                  <a:pt x="12735" y="15628"/>
                </a:cubicBezTo>
                <a:cubicBezTo>
                  <a:pt x="12735" y="17704"/>
                  <a:pt x="14284" y="19355"/>
                  <a:pt x="16142" y="19355"/>
                </a:cubicBezTo>
                <a:cubicBezTo>
                  <a:pt x="18039" y="19355"/>
                  <a:pt x="19548" y="17704"/>
                  <a:pt x="19548" y="15628"/>
                </a:cubicBezTo>
                <a:cubicBezTo>
                  <a:pt x="19548" y="13553"/>
                  <a:pt x="18039" y="11901"/>
                  <a:pt x="16142" y="11901"/>
                </a:cubicBezTo>
                <a:close/>
                <a:moveTo>
                  <a:pt x="16142" y="17704"/>
                </a:moveTo>
                <a:cubicBezTo>
                  <a:pt x="15097" y="17704"/>
                  <a:pt x="14284" y="16772"/>
                  <a:pt x="14284" y="15628"/>
                </a:cubicBezTo>
                <a:cubicBezTo>
                  <a:pt x="14284" y="14485"/>
                  <a:pt x="15097" y="13553"/>
                  <a:pt x="16142" y="13553"/>
                </a:cubicBezTo>
                <a:cubicBezTo>
                  <a:pt x="17187" y="13553"/>
                  <a:pt x="18039" y="14485"/>
                  <a:pt x="18039" y="15628"/>
                </a:cubicBezTo>
                <a:cubicBezTo>
                  <a:pt x="18039" y="16772"/>
                  <a:pt x="17187" y="17704"/>
                  <a:pt x="16142" y="17704"/>
                </a:cubicBezTo>
                <a:close/>
                <a:moveTo>
                  <a:pt x="18232" y="9191"/>
                </a:moveTo>
                <a:cubicBezTo>
                  <a:pt x="17845" y="8682"/>
                  <a:pt x="17226" y="8386"/>
                  <a:pt x="16568" y="8386"/>
                </a:cubicBezTo>
                <a:cubicBezTo>
                  <a:pt x="15445" y="8386"/>
                  <a:pt x="15445" y="8386"/>
                  <a:pt x="15445" y="8386"/>
                </a:cubicBezTo>
                <a:cubicBezTo>
                  <a:pt x="14787" y="8386"/>
                  <a:pt x="14168" y="8682"/>
                  <a:pt x="13781" y="9191"/>
                </a:cubicBezTo>
                <a:cubicBezTo>
                  <a:pt x="13123" y="9191"/>
                  <a:pt x="12542" y="9445"/>
                  <a:pt x="12077" y="9911"/>
                </a:cubicBezTo>
                <a:cubicBezTo>
                  <a:pt x="11265" y="10800"/>
                  <a:pt x="11265" y="10800"/>
                  <a:pt x="11265" y="10800"/>
                </a:cubicBezTo>
                <a:cubicBezTo>
                  <a:pt x="10839" y="11308"/>
                  <a:pt x="10606" y="11986"/>
                  <a:pt x="10606" y="12664"/>
                </a:cubicBezTo>
                <a:cubicBezTo>
                  <a:pt x="10142" y="13129"/>
                  <a:pt x="9871" y="13765"/>
                  <a:pt x="9871" y="14485"/>
                </a:cubicBezTo>
                <a:cubicBezTo>
                  <a:pt x="9871" y="15628"/>
                  <a:pt x="9871" y="15628"/>
                  <a:pt x="9871" y="15628"/>
                </a:cubicBezTo>
                <a:cubicBezTo>
                  <a:pt x="6929" y="15628"/>
                  <a:pt x="6929" y="15628"/>
                  <a:pt x="6929" y="15628"/>
                </a:cubicBezTo>
                <a:cubicBezTo>
                  <a:pt x="6271" y="14612"/>
                  <a:pt x="5187" y="13976"/>
                  <a:pt x="3948" y="13976"/>
                </a:cubicBezTo>
                <a:cubicBezTo>
                  <a:pt x="2787" y="13976"/>
                  <a:pt x="1742" y="14569"/>
                  <a:pt x="1045" y="15501"/>
                </a:cubicBezTo>
                <a:cubicBezTo>
                  <a:pt x="503" y="15289"/>
                  <a:pt x="0" y="14866"/>
                  <a:pt x="0" y="14358"/>
                </a:cubicBezTo>
                <a:cubicBezTo>
                  <a:pt x="0" y="10122"/>
                  <a:pt x="0" y="10122"/>
                  <a:pt x="0" y="10122"/>
                </a:cubicBezTo>
                <a:cubicBezTo>
                  <a:pt x="0" y="9445"/>
                  <a:pt x="503" y="8852"/>
                  <a:pt x="1161" y="8852"/>
                </a:cubicBezTo>
                <a:cubicBezTo>
                  <a:pt x="7819" y="8852"/>
                  <a:pt x="7819" y="8852"/>
                  <a:pt x="7819" y="8852"/>
                </a:cubicBezTo>
                <a:cubicBezTo>
                  <a:pt x="10374" y="2202"/>
                  <a:pt x="10374" y="2202"/>
                  <a:pt x="10374" y="2202"/>
                </a:cubicBezTo>
                <a:cubicBezTo>
                  <a:pt x="10877" y="932"/>
                  <a:pt x="11574" y="0"/>
                  <a:pt x="12697" y="0"/>
                </a:cubicBezTo>
                <a:cubicBezTo>
                  <a:pt x="18271" y="0"/>
                  <a:pt x="18271" y="0"/>
                  <a:pt x="18271" y="0"/>
                </a:cubicBezTo>
                <a:cubicBezTo>
                  <a:pt x="19355" y="0"/>
                  <a:pt x="20284" y="974"/>
                  <a:pt x="20284" y="2202"/>
                </a:cubicBezTo>
                <a:cubicBezTo>
                  <a:pt x="20284" y="10292"/>
                  <a:pt x="20284" y="10292"/>
                  <a:pt x="20284" y="10292"/>
                </a:cubicBezTo>
                <a:cubicBezTo>
                  <a:pt x="19935" y="9911"/>
                  <a:pt x="19935" y="9911"/>
                  <a:pt x="19935" y="9911"/>
                </a:cubicBezTo>
                <a:cubicBezTo>
                  <a:pt x="19471" y="9445"/>
                  <a:pt x="18890" y="9191"/>
                  <a:pt x="18232" y="9191"/>
                </a:cubicBezTo>
                <a:close/>
                <a:moveTo>
                  <a:pt x="18542" y="2922"/>
                </a:moveTo>
                <a:cubicBezTo>
                  <a:pt x="18542" y="2118"/>
                  <a:pt x="17923" y="1440"/>
                  <a:pt x="17187" y="1440"/>
                </a:cubicBezTo>
                <a:cubicBezTo>
                  <a:pt x="13510" y="1440"/>
                  <a:pt x="13510" y="1440"/>
                  <a:pt x="13510" y="1440"/>
                </a:cubicBezTo>
                <a:cubicBezTo>
                  <a:pt x="12774" y="1440"/>
                  <a:pt x="12310" y="2075"/>
                  <a:pt x="11961" y="2922"/>
                </a:cubicBezTo>
                <a:cubicBezTo>
                  <a:pt x="10258" y="7369"/>
                  <a:pt x="10258" y="7369"/>
                  <a:pt x="10258" y="7369"/>
                </a:cubicBezTo>
                <a:cubicBezTo>
                  <a:pt x="18542" y="7327"/>
                  <a:pt x="18542" y="7327"/>
                  <a:pt x="18542" y="7327"/>
                </a:cubicBezTo>
                <a:lnTo>
                  <a:pt x="18542" y="2922"/>
                </a:lnTo>
                <a:close/>
                <a:moveTo>
                  <a:pt x="4026" y="14612"/>
                </a:moveTo>
                <a:cubicBezTo>
                  <a:pt x="5768" y="14612"/>
                  <a:pt x="7200" y="16179"/>
                  <a:pt x="7200" y="18127"/>
                </a:cubicBezTo>
                <a:cubicBezTo>
                  <a:pt x="7200" y="20033"/>
                  <a:pt x="5768" y="21600"/>
                  <a:pt x="4026" y="21600"/>
                </a:cubicBezTo>
                <a:cubicBezTo>
                  <a:pt x="2245" y="21600"/>
                  <a:pt x="813" y="20033"/>
                  <a:pt x="813" y="18127"/>
                </a:cubicBezTo>
                <a:cubicBezTo>
                  <a:pt x="813" y="16179"/>
                  <a:pt x="2245" y="14612"/>
                  <a:pt x="4026" y="14612"/>
                </a:cubicBezTo>
                <a:close/>
                <a:moveTo>
                  <a:pt x="4026" y="19779"/>
                </a:moveTo>
                <a:cubicBezTo>
                  <a:pt x="4839" y="19779"/>
                  <a:pt x="5535" y="19016"/>
                  <a:pt x="5535" y="18127"/>
                </a:cubicBezTo>
                <a:cubicBezTo>
                  <a:pt x="5535" y="17195"/>
                  <a:pt x="4839" y="16475"/>
                  <a:pt x="4026" y="16475"/>
                </a:cubicBezTo>
                <a:cubicBezTo>
                  <a:pt x="3174" y="16475"/>
                  <a:pt x="2516" y="17195"/>
                  <a:pt x="2516" y="18127"/>
                </a:cubicBezTo>
                <a:cubicBezTo>
                  <a:pt x="2516" y="19016"/>
                  <a:pt x="3174" y="19779"/>
                  <a:pt x="4026" y="197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270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0" y="6629227"/>
            <a:ext cx="9144000" cy="22878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27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877528" y="277760"/>
            <a:ext cx="985193" cy="620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/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Портал </a:t>
            </a:r>
            <a:endParaRPr sz="4800">
              <a:solidFill>
                <a:srgbClr val="FFFFFF"/>
              </a:solidFill>
            </a:endParaRPr>
          </a:p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фермера</a:t>
            </a:r>
          </a:p>
        </p:txBody>
      </p:sp>
      <p:sp>
        <p:nvSpPr>
          <p:cNvPr id="138" name="Shape 138"/>
          <p:cNvSpPr/>
          <p:nvPr/>
        </p:nvSpPr>
        <p:spPr>
          <a:xfrm>
            <a:off x="200725" y="228779"/>
            <a:ext cx="659934" cy="69997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27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344093" y="380124"/>
            <a:ext cx="373197" cy="362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1" y="17788"/>
                </a:moveTo>
                <a:cubicBezTo>
                  <a:pt x="20981" y="18424"/>
                  <a:pt x="20787" y="19016"/>
                  <a:pt x="20361" y="19440"/>
                </a:cubicBezTo>
                <a:cubicBezTo>
                  <a:pt x="19626" y="20245"/>
                  <a:pt x="19626" y="20245"/>
                  <a:pt x="19626" y="20245"/>
                </a:cubicBezTo>
                <a:cubicBezTo>
                  <a:pt x="19239" y="20668"/>
                  <a:pt x="18697" y="20922"/>
                  <a:pt x="18155" y="20880"/>
                </a:cubicBezTo>
                <a:cubicBezTo>
                  <a:pt x="17768" y="21346"/>
                  <a:pt x="17226" y="21600"/>
                  <a:pt x="16645" y="21600"/>
                </a:cubicBezTo>
                <a:cubicBezTo>
                  <a:pt x="15639" y="21600"/>
                  <a:pt x="15639" y="21600"/>
                  <a:pt x="15639" y="21600"/>
                </a:cubicBezTo>
                <a:cubicBezTo>
                  <a:pt x="15058" y="21600"/>
                  <a:pt x="14516" y="21346"/>
                  <a:pt x="14168" y="20880"/>
                </a:cubicBezTo>
                <a:cubicBezTo>
                  <a:pt x="13587" y="20922"/>
                  <a:pt x="13045" y="20668"/>
                  <a:pt x="12658" y="20245"/>
                </a:cubicBezTo>
                <a:cubicBezTo>
                  <a:pt x="11923" y="19440"/>
                  <a:pt x="11923" y="19440"/>
                  <a:pt x="11923" y="19440"/>
                </a:cubicBezTo>
                <a:cubicBezTo>
                  <a:pt x="11535" y="19016"/>
                  <a:pt x="11342" y="18424"/>
                  <a:pt x="11342" y="17831"/>
                </a:cubicBezTo>
                <a:cubicBezTo>
                  <a:pt x="10955" y="17407"/>
                  <a:pt x="10684" y="16814"/>
                  <a:pt x="10684" y="16179"/>
                </a:cubicBezTo>
                <a:cubicBezTo>
                  <a:pt x="10684" y="15078"/>
                  <a:pt x="10684" y="15078"/>
                  <a:pt x="10684" y="15078"/>
                </a:cubicBezTo>
                <a:cubicBezTo>
                  <a:pt x="10684" y="14442"/>
                  <a:pt x="10955" y="13849"/>
                  <a:pt x="11342" y="13426"/>
                </a:cubicBezTo>
                <a:cubicBezTo>
                  <a:pt x="11342" y="12833"/>
                  <a:pt x="11535" y="12240"/>
                  <a:pt x="11923" y="11816"/>
                </a:cubicBezTo>
                <a:cubicBezTo>
                  <a:pt x="12658" y="11012"/>
                  <a:pt x="12658" y="11012"/>
                  <a:pt x="12658" y="11012"/>
                </a:cubicBezTo>
                <a:cubicBezTo>
                  <a:pt x="13045" y="10588"/>
                  <a:pt x="13587" y="10334"/>
                  <a:pt x="14168" y="10334"/>
                </a:cubicBezTo>
                <a:cubicBezTo>
                  <a:pt x="14516" y="9911"/>
                  <a:pt x="15058" y="9656"/>
                  <a:pt x="15639" y="9656"/>
                </a:cubicBezTo>
                <a:cubicBezTo>
                  <a:pt x="16645" y="9656"/>
                  <a:pt x="16645" y="9656"/>
                  <a:pt x="16645" y="9656"/>
                </a:cubicBezTo>
                <a:cubicBezTo>
                  <a:pt x="17226" y="9656"/>
                  <a:pt x="17768" y="9911"/>
                  <a:pt x="18155" y="10334"/>
                </a:cubicBezTo>
                <a:cubicBezTo>
                  <a:pt x="18697" y="10334"/>
                  <a:pt x="19239" y="10588"/>
                  <a:pt x="19626" y="11012"/>
                </a:cubicBezTo>
                <a:cubicBezTo>
                  <a:pt x="20361" y="11816"/>
                  <a:pt x="20361" y="11816"/>
                  <a:pt x="20361" y="11816"/>
                </a:cubicBezTo>
                <a:cubicBezTo>
                  <a:pt x="20787" y="12240"/>
                  <a:pt x="20981" y="12833"/>
                  <a:pt x="20981" y="13468"/>
                </a:cubicBezTo>
                <a:cubicBezTo>
                  <a:pt x="21368" y="13849"/>
                  <a:pt x="21600" y="14442"/>
                  <a:pt x="21600" y="15078"/>
                </a:cubicBezTo>
                <a:cubicBezTo>
                  <a:pt x="21600" y="16179"/>
                  <a:pt x="21600" y="16179"/>
                  <a:pt x="21600" y="16179"/>
                </a:cubicBezTo>
                <a:cubicBezTo>
                  <a:pt x="21600" y="16814"/>
                  <a:pt x="21368" y="17407"/>
                  <a:pt x="20981" y="17788"/>
                </a:cubicBezTo>
                <a:close/>
                <a:moveTo>
                  <a:pt x="16142" y="11901"/>
                </a:moveTo>
                <a:cubicBezTo>
                  <a:pt x="14284" y="11901"/>
                  <a:pt x="12735" y="13553"/>
                  <a:pt x="12735" y="15628"/>
                </a:cubicBezTo>
                <a:cubicBezTo>
                  <a:pt x="12735" y="17704"/>
                  <a:pt x="14284" y="19355"/>
                  <a:pt x="16142" y="19355"/>
                </a:cubicBezTo>
                <a:cubicBezTo>
                  <a:pt x="18039" y="19355"/>
                  <a:pt x="19548" y="17704"/>
                  <a:pt x="19548" y="15628"/>
                </a:cubicBezTo>
                <a:cubicBezTo>
                  <a:pt x="19548" y="13553"/>
                  <a:pt x="18039" y="11901"/>
                  <a:pt x="16142" y="11901"/>
                </a:cubicBezTo>
                <a:close/>
                <a:moveTo>
                  <a:pt x="16142" y="17704"/>
                </a:moveTo>
                <a:cubicBezTo>
                  <a:pt x="15097" y="17704"/>
                  <a:pt x="14284" y="16772"/>
                  <a:pt x="14284" y="15628"/>
                </a:cubicBezTo>
                <a:cubicBezTo>
                  <a:pt x="14284" y="14485"/>
                  <a:pt x="15097" y="13553"/>
                  <a:pt x="16142" y="13553"/>
                </a:cubicBezTo>
                <a:cubicBezTo>
                  <a:pt x="17187" y="13553"/>
                  <a:pt x="18039" y="14485"/>
                  <a:pt x="18039" y="15628"/>
                </a:cubicBezTo>
                <a:cubicBezTo>
                  <a:pt x="18039" y="16772"/>
                  <a:pt x="17187" y="17704"/>
                  <a:pt x="16142" y="17704"/>
                </a:cubicBezTo>
                <a:close/>
                <a:moveTo>
                  <a:pt x="18232" y="9191"/>
                </a:moveTo>
                <a:cubicBezTo>
                  <a:pt x="17845" y="8682"/>
                  <a:pt x="17226" y="8386"/>
                  <a:pt x="16568" y="8386"/>
                </a:cubicBezTo>
                <a:cubicBezTo>
                  <a:pt x="15445" y="8386"/>
                  <a:pt x="15445" y="8386"/>
                  <a:pt x="15445" y="8386"/>
                </a:cubicBezTo>
                <a:cubicBezTo>
                  <a:pt x="14787" y="8386"/>
                  <a:pt x="14168" y="8682"/>
                  <a:pt x="13781" y="9191"/>
                </a:cubicBezTo>
                <a:cubicBezTo>
                  <a:pt x="13123" y="9191"/>
                  <a:pt x="12542" y="9445"/>
                  <a:pt x="12077" y="9911"/>
                </a:cubicBezTo>
                <a:cubicBezTo>
                  <a:pt x="11265" y="10800"/>
                  <a:pt x="11265" y="10800"/>
                  <a:pt x="11265" y="10800"/>
                </a:cubicBezTo>
                <a:cubicBezTo>
                  <a:pt x="10839" y="11308"/>
                  <a:pt x="10606" y="11986"/>
                  <a:pt x="10606" y="12664"/>
                </a:cubicBezTo>
                <a:cubicBezTo>
                  <a:pt x="10142" y="13129"/>
                  <a:pt x="9871" y="13765"/>
                  <a:pt x="9871" y="14485"/>
                </a:cubicBezTo>
                <a:cubicBezTo>
                  <a:pt x="9871" y="15628"/>
                  <a:pt x="9871" y="15628"/>
                  <a:pt x="9871" y="15628"/>
                </a:cubicBezTo>
                <a:cubicBezTo>
                  <a:pt x="6929" y="15628"/>
                  <a:pt x="6929" y="15628"/>
                  <a:pt x="6929" y="15628"/>
                </a:cubicBezTo>
                <a:cubicBezTo>
                  <a:pt x="6271" y="14612"/>
                  <a:pt x="5187" y="13976"/>
                  <a:pt x="3948" y="13976"/>
                </a:cubicBezTo>
                <a:cubicBezTo>
                  <a:pt x="2787" y="13976"/>
                  <a:pt x="1742" y="14569"/>
                  <a:pt x="1045" y="15501"/>
                </a:cubicBezTo>
                <a:cubicBezTo>
                  <a:pt x="503" y="15289"/>
                  <a:pt x="0" y="14866"/>
                  <a:pt x="0" y="14358"/>
                </a:cubicBezTo>
                <a:cubicBezTo>
                  <a:pt x="0" y="10122"/>
                  <a:pt x="0" y="10122"/>
                  <a:pt x="0" y="10122"/>
                </a:cubicBezTo>
                <a:cubicBezTo>
                  <a:pt x="0" y="9445"/>
                  <a:pt x="503" y="8852"/>
                  <a:pt x="1161" y="8852"/>
                </a:cubicBezTo>
                <a:cubicBezTo>
                  <a:pt x="7819" y="8852"/>
                  <a:pt x="7819" y="8852"/>
                  <a:pt x="7819" y="8852"/>
                </a:cubicBezTo>
                <a:cubicBezTo>
                  <a:pt x="10374" y="2202"/>
                  <a:pt x="10374" y="2202"/>
                  <a:pt x="10374" y="2202"/>
                </a:cubicBezTo>
                <a:cubicBezTo>
                  <a:pt x="10877" y="932"/>
                  <a:pt x="11574" y="0"/>
                  <a:pt x="12697" y="0"/>
                </a:cubicBezTo>
                <a:cubicBezTo>
                  <a:pt x="18271" y="0"/>
                  <a:pt x="18271" y="0"/>
                  <a:pt x="18271" y="0"/>
                </a:cubicBezTo>
                <a:cubicBezTo>
                  <a:pt x="19355" y="0"/>
                  <a:pt x="20284" y="974"/>
                  <a:pt x="20284" y="2202"/>
                </a:cubicBezTo>
                <a:cubicBezTo>
                  <a:pt x="20284" y="10292"/>
                  <a:pt x="20284" y="10292"/>
                  <a:pt x="20284" y="10292"/>
                </a:cubicBezTo>
                <a:cubicBezTo>
                  <a:pt x="19935" y="9911"/>
                  <a:pt x="19935" y="9911"/>
                  <a:pt x="19935" y="9911"/>
                </a:cubicBezTo>
                <a:cubicBezTo>
                  <a:pt x="19471" y="9445"/>
                  <a:pt x="18890" y="9191"/>
                  <a:pt x="18232" y="9191"/>
                </a:cubicBezTo>
                <a:close/>
                <a:moveTo>
                  <a:pt x="18542" y="2922"/>
                </a:moveTo>
                <a:cubicBezTo>
                  <a:pt x="18542" y="2118"/>
                  <a:pt x="17923" y="1440"/>
                  <a:pt x="17187" y="1440"/>
                </a:cubicBezTo>
                <a:cubicBezTo>
                  <a:pt x="13510" y="1440"/>
                  <a:pt x="13510" y="1440"/>
                  <a:pt x="13510" y="1440"/>
                </a:cubicBezTo>
                <a:cubicBezTo>
                  <a:pt x="12774" y="1440"/>
                  <a:pt x="12310" y="2075"/>
                  <a:pt x="11961" y="2922"/>
                </a:cubicBezTo>
                <a:cubicBezTo>
                  <a:pt x="10258" y="7369"/>
                  <a:pt x="10258" y="7369"/>
                  <a:pt x="10258" y="7369"/>
                </a:cubicBezTo>
                <a:cubicBezTo>
                  <a:pt x="18542" y="7327"/>
                  <a:pt x="18542" y="7327"/>
                  <a:pt x="18542" y="7327"/>
                </a:cubicBezTo>
                <a:lnTo>
                  <a:pt x="18542" y="2922"/>
                </a:lnTo>
                <a:close/>
                <a:moveTo>
                  <a:pt x="4026" y="14612"/>
                </a:moveTo>
                <a:cubicBezTo>
                  <a:pt x="5768" y="14612"/>
                  <a:pt x="7200" y="16179"/>
                  <a:pt x="7200" y="18127"/>
                </a:cubicBezTo>
                <a:cubicBezTo>
                  <a:pt x="7200" y="20033"/>
                  <a:pt x="5768" y="21600"/>
                  <a:pt x="4026" y="21600"/>
                </a:cubicBezTo>
                <a:cubicBezTo>
                  <a:pt x="2245" y="21600"/>
                  <a:pt x="813" y="20033"/>
                  <a:pt x="813" y="18127"/>
                </a:cubicBezTo>
                <a:cubicBezTo>
                  <a:pt x="813" y="16179"/>
                  <a:pt x="2245" y="14612"/>
                  <a:pt x="4026" y="14612"/>
                </a:cubicBezTo>
                <a:close/>
                <a:moveTo>
                  <a:pt x="4026" y="19779"/>
                </a:moveTo>
                <a:cubicBezTo>
                  <a:pt x="4839" y="19779"/>
                  <a:pt x="5535" y="19016"/>
                  <a:pt x="5535" y="18127"/>
                </a:cubicBezTo>
                <a:cubicBezTo>
                  <a:pt x="5535" y="17195"/>
                  <a:pt x="4839" y="16475"/>
                  <a:pt x="4026" y="16475"/>
                </a:cubicBezTo>
                <a:cubicBezTo>
                  <a:pt x="3174" y="16475"/>
                  <a:pt x="2516" y="17195"/>
                  <a:pt x="2516" y="18127"/>
                </a:cubicBezTo>
                <a:cubicBezTo>
                  <a:pt x="2516" y="19016"/>
                  <a:pt x="3174" y="19779"/>
                  <a:pt x="4026" y="197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270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343823" y="6308725"/>
            <a:ext cx="317260" cy="3327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600">
                <a:solidFill>
                  <a:srgbClr val="0054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2" r:id="rId8"/>
    <p:sldLayoutId id="2147483663" r:id="rId9"/>
    <p:sldLayoutId id="2147483664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4" r:id="rId18"/>
    <p:sldLayoutId id="2147483675" r:id="rId19"/>
    <p:sldLayoutId id="2147483676" r:id="rId20"/>
    <p:sldLayoutId id="2147483677" r:id="rId21"/>
    <p:sldLayoutId id="2147483679" r:id="rId22"/>
    <p:sldLayoutId id="2147483680" r:id="rId23"/>
    <p:sldLayoutId id="2147483681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8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image1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85" cy="693330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shade val="100000"/>
                  <a:satMod val="115000"/>
                  <a:lumMod val="19000"/>
                  <a:lumOff val="81000"/>
                </a:schemeClr>
              </a:gs>
            </a:gsLst>
            <a:lin ang="0" scaled="1"/>
          </a:gradFill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573931" y="6156012"/>
            <a:ext cx="1189757" cy="369332"/>
          </a:xfrm>
          <a:prstGeom prst="rect">
            <a:avLst/>
          </a:prstGeom>
          <a:solidFill>
            <a:srgbClr val="A4DAF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extbook New Bold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97588" y="2068375"/>
            <a:ext cx="5865107" cy="2753071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80133" tIns="40067" rIns="80133" bIns="40067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Учебно-методическое обеспечение курса «Астрономия» в школе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311" y="581855"/>
            <a:ext cx="8484781" cy="1534024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 smtClean="0">
                <a:latin typeface="Cambria" pitchFamily="18" charset="0"/>
              </a:rPr>
              <a:t>Овладение </a:t>
            </a:r>
            <a:r>
              <a:rPr lang="ru-RU" sz="2000" dirty="0">
                <a:latin typeface="Cambria" pitchFamily="18" charset="0"/>
              </a:rPr>
              <a:t>навыками самостоятельного приобретения новых знаний, организации учебной деятельности, постановки целей, планирования, умение самостоятельно планировать пути достижения целей, в том числе альтернативные</a:t>
            </a:r>
            <a:r>
              <a:rPr lang="ru-RU" sz="2200" dirty="0">
                <a:latin typeface="Cambria" pitchFamily="18" charset="0"/>
              </a:rPr>
              <a:t>;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04311" y="-95693"/>
            <a:ext cx="7867934" cy="80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</a:rPr>
              <a:t>Метапредметные  результаты </a:t>
            </a:r>
            <a:endParaRPr lang="ru-RU" sz="28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001156"/>
            <a:ext cx="3919289" cy="21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9935" y="2014610"/>
            <a:ext cx="4637350" cy="14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3931" y="3645024"/>
            <a:ext cx="4623353" cy="19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250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2133" y="2184205"/>
            <a:ext cx="2242353" cy="3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8967" y="2305216"/>
            <a:ext cx="3274391" cy="435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26" y="2257591"/>
            <a:ext cx="3275790" cy="4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78" y="194315"/>
            <a:ext cx="7867934" cy="803535"/>
          </a:xfrm>
        </p:spPr>
        <p:txBody>
          <a:bodyPr/>
          <a:lstStyle/>
          <a:p>
            <a:r>
              <a:rPr lang="ru-RU" sz="3600" b="1" dirty="0" smtClean="0">
                <a:latin typeface="Cambria" pitchFamily="18" charset="0"/>
              </a:rPr>
              <a:t>Личностные результаты</a:t>
            </a:r>
            <a:endParaRPr lang="ru-RU" sz="3600" dirty="0">
              <a:latin typeface="Cambri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7382328">
            <a:off x="5957181" y="2632100"/>
            <a:ext cx="1513636" cy="319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108589">
            <a:off x="1370069" y="2535220"/>
            <a:ext cx="4959848" cy="319927"/>
          </a:xfrm>
          <a:prstGeom prst="rightArrow">
            <a:avLst>
              <a:gd name="adj1" fmla="val 50000"/>
              <a:gd name="adj2" fmla="val 50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4372" y="1839445"/>
            <a:ext cx="323011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itchFamily="18" charset="0"/>
              </a:rPr>
              <a:t>«Астрономический </a:t>
            </a:r>
            <a:r>
              <a:rPr lang="ru-RU" dirty="0">
                <a:solidFill>
                  <a:prstClr val="black"/>
                </a:solidFill>
                <a:latin typeface="Cambria" pitchFamily="18" charset="0"/>
              </a:rPr>
              <a:t>блокнот»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675" y="1082070"/>
            <a:ext cx="84201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  <a:latin typeface="Cambria" pitchFamily="18" charset="0"/>
              </a:rPr>
              <a:t>Сформированность</a:t>
            </a:r>
            <a:r>
              <a:rPr lang="ru-RU" sz="2400" dirty="0">
                <a:solidFill>
                  <a:prstClr val="black"/>
                </a:solidFill>
                <a:latin typeface="Cambria" pitchFamily="18" charset="0"/>
              </a:rPr>
              <a:t> познавательных интересов, интеллектуальных и творческих способностей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393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6324" y="2471053"/>
            <a:ext cx="3019425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78" y="-43810"/>
            <a:ext cx="7867934" cy="803535"/>
          </a:xfrm>
        </p:spPr>
        <p:txBody>
          <a:bodyPr/>
          <a:lstStyle/>
          <a:p>
            <a:r>
              <a:rPr lang="ru-RU" sz="3600" b="1" dirty="0" smtClean="0">
                <a:latin typeface="Cambria" pitchFamily="18" charset="0"/>
              </a:rPr>
              <a:t>Личностные результаты</a:t>
            </a:r>
            <a:endParaRPr lang="ru-RU" sz="3600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9628" y="2508387"/>
            <a:ext cx="303794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itchFamily="18" charset="0"/>
              </a:rPr>
              <a:t>«Теории, гипотезы, факты»</a:t>
            </a:r>
            <a:endParaRPr lang="ru-RU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397976">
            <a:off x="1747138" y="2676407"/>
            <a:ext cx="3818662" cy="493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2024" y="3289235"/>
            <a:ext cx="4179811" cy="245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2424" y="670210"/>
            <a:ext cx="8839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buFont typeface="Arial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Cambria" pitchFamily="18" charset="0"/>
              </a:rPr>
              <a:t>Убежденность в возможности познания природы, в необходимости разумного использования достижений науки и технологий для дальнейшего развития человеческого общества, уважение к творцам науки и техники, отношение к физике как элементу общественной культуры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136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5175" y="2265342"/>
            <a:ext cx="3263393" cy="426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78" y="260990"/>
            <a:ext cx="7867934" cy="803535"/>
          </a:xfrm>
        </p:spPr>
        <p:txBody>
          <a:bodyPr/>
          <a:lstStyle/>
          <a:p>
            <a:r>
              <a:rPr lang="ru-RU" sz="3600" b="1" dirty="0" smtClean="0">
                <a:latin typeface="Cambria" pitchFamily="18" charset="0"/>
              </a:rPr>
              <a:t>Личностные результаты</a:t>
            </a:r>
            <a:endParaRPr lang="ru-RU" sz="36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81584"/>
            <a:ext cx="8454788" cy="4525963"/>
          </a:xfrm>
        </p:spPr>
        <p:txBody>
          <a:bodyPr/>
          <a:lstStyle/>
          <a:p>
            <a:pPr lvl="0"/>
            <a:r>
              <a:rPr lang="ru-RU" sz="2400" dirty="0" err="1" smtClean="0">
                <a:latin typeface="Cambria" pitchFamily="18" charset="0"/>
              </a:rPr>
              <a:t>Сформированность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>
                <a:latin typeface="Cambria" pitchFamily="18" charset="0"/>
              </a:rPr>
              <a:t>познавательных интересов, интеллектуальных и творческих способностей </a:t>
            </a:r>
            <a:r>
              <a:rPr lang="ru-RU" sz="2400" dirty="0" smtClean="0">
                <a:latin typeface="Cambria" pitchFamily="18" charset="0"/>
              </a:rPr>
              <a:t>учащихся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04961" y="1950636"/>
            <a:ext cx="268535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itchFamily="18" charset="0"/>
              </a:rPr>
              <a:t>«Мои астрономические </a:t>
            </a:r>
          </a:p>
          <a:p>
            <a:r>
              <a:rPr lang="ru-RU" dirty="0" smtClean="0">
                <a:solidFill>
                  <a:prstClr val="black"/>
                </a:solidFill>
                <a:latin typeface="Cambria" pitchFamily="18" charset="0"/>
              </a:rPr>
              <a:t>исследования»</a:t>
            </a:r>
            <a:endParaRPr lang="ru-RU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6824477">
            <a:off x="4596276" y="3574516"/>
            <a:ext cx="2818806" cy="319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631" y="2257425"/>
            <a:ext cx="3198082" cy="422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4961" y="3019425"/>
            <a:ext cx="2508513" cy="293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93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311" y="581855"/>
            <a:ext cx="8484781" cy="1534024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 smtClean="0">
                <a:latin typeface="Cambria" pitchFamily="18" charset="0"/>
              </a:rPr>
              <a:t>    Овладение </a:t>
            </a:r>
            <a:r>
              <a:rPr lang="ru-RU" sz="2000" dirty="0">
                <a:latin typeface="Cambria" pitchFamily="18" charset="0"/>
              </a:rPr>
              <a:t>навыками самостоятельного приобретения новых знаний, организации учебной деятельности, постановки целей, планирования, умение самостоятельно планировать пути достижения целей, в том числе альтернативные</a:t>
            </a:r>
            <a:r>
              <a:rPr lang="ru-RU" sz="2200" dirty="0">
                <a:latin typeface="Cambria" pitchFamily="18" charset="0"/>
              </a:rPr>
              <a:t>;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04311" y="-95693"/>
            <a:ext cx="7867934" cy="80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err="1" smtClean="0">
                <a:solidFill>
                  <a:prstClr val="black"/>
                </a:solidFill>
                <a:latin typeface="Cambria" pitchFamily="18" charset="0"/>
              </a:rPr>
              <a:t>Метапредметные</a:t>
            </a: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</a:rPr>
              <a:t> результаты </a:t>
            </a:r>
            <a:endParaRPr lang="ru-RU" sz="28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060393"/>
            <a:ext cx="2816680" cy="398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1011" y="2056200"/>
            <a:ext cx="3074953" cy="33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2060393"/>
            <a:ext cx="2476500" cy="398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35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24744"/>
            <a:ext cx="3312368" cy="465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1108606"/>
            <a:ext cx="3975156" cy="36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hape 453"/>
          <p:cNvSpPr/>
          <p:nvPr/>
        </p:nvSpPr>
        <p:spPr>
          <a:xfrm>
            <a:off x="64992" y="-27384"/>
            <a:ext cx="9059738" cy="998946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r>
              <a:rPr lang="ru-RU" sz="2800" b="1" cap="small" dirty="0" smtClean="0"/>
              <a:t>                              </a:t>
            </a:r>
            <a:r>
              <a:rPr lang="ru-RU" sz="2800" b="1" cap="small" dirty="0" smtClean="0">
                <a:solidFill>
                  <a:srgbClr val="FFFFFF"/>
                </a:solidFill>
              </a:rPr>
              <a:t> 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945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FF"/>
                </a:solidFill>
              </a:rPr>
              <a:t>Дополнительные источники информации</a:t>
            </a:r>
            <a:endParaRPr lang="ru-RU" sz="3200" b="1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4171" y="4221088"/>
            <a:ext cx="4054288" cy="234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53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9862" y="3880861"/>
            <a:ext cx="3412228" cy="25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9425" y="964964"/>
            <a:ext cx="2146551" cy="28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2218" y="1015144"/>
            <a:ext cx="4165424" cy="27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hape 453"/>
          <p:cNvSpPr/>
          <p:nvPr/>
        </p:nvSpPr>
        <p:spPr>
          <a:xfrm>
            <a:off x="20766" y="637311"/>
            <a:ext cx="2474784" cy="456855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9" name="Shape 453"/>
          <p:cNvSpPr/>
          <p:nvPr/>
        </p:nvSpPr>
        <p:spPr>
          <a:xfrm>
            <a:off x="84262" y="16048"/>
            <a:ext cx="9059738" cy="545928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262" y="67794"/>
            <a:ext cx="8935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defRPr/>
            </a:pPr>
            <a:r>
              <a:rPr lang="ru-RU" kern="0" dirty="0" smtClean="0">
                <a:solidFill>
                  <a:srgbClr val="FFFFFF"/>
                </a:solidFill>
                <a:latin typeface="Impact" pitchFamily="34" charset="0"/>
                <a:cs typeface="Helvetica"/>
                <a:sym typeface="Helvetica"/>
              </a:rPr>
              <a:t>Учебно-методические </a:t>
            </a:r>
            <a:r>
              <a:rPr lang="ru-RU" kern="0" dirty="0">
                <a:solidFill>
                  <a:srgbClr val="FFFFFF"/>
                </a:solidFill>
                <a:latin typeface="Impact" pitchFamily="34" charset="0"/>
                <a:cs typeface="Helvetica"/>
                <a:sym typeface="Helvetica"/>
              </a:rPr>
              <a:t>комплексы по </a:t>
            </a:r>
            <a:r>
              <a:rPr lang="ru-RU" kern="0" dirty="0" smtClean="0">
                <a:solidFill>
                  <a:srgbClr val="FFFFFF"/>
                </a:solidFill>
                <a:latin typeface="Impact" pitchFamily="34" charset="0"/>
                <a:cs typeface="Helvetica"/>
                <a:sym typeface="Helvetica"/>
              </a:rPr>
              <a:t>астрономии</a:t>
            </a:r>
            <a:endParaRPr lang="ru-RU" kern="0" dirty="0">
              <a:solidFill>
                <a:srgbClr val="FFFFFF"/>
              </a:solidFill>
              <a:latin typeface="Impact" pitchFamily="34" charset="0"/>
              <a:cs typeface="Helvetica"/>
              <a:sym typeface="Helvetica"/>
            </a:endParaRPr>
          </a:p>
          <a:p>
            <a:pPr algn="ctr" hangingPunct="0">
              <a:defRPr/>
            </a:pPr>
            <a:endParaRPr lang="ru-RU" sz="3300" kern="0" dirty="0">
              <a:solidFill>
                <a:srgbClr val="FFFFFF"/>
              </a:solidFill>
              <a:latin typeface="Impact" pitchFamily="34" charset="0"/>
              <a:cs typeface="Helvetica"/>
              <a:sym typeface="Helvetica"/>
            </a:endParaRPr>
          </a:p>
          <a:p>
            <a:pPr algn="ctr" hangingPunct="0">
              <a:defRPr/>
            </a:pPr>
            <a:r>
              <a:rPr lang="ru-RU" sz="3300" kern="0" dirty="0">
                <a:solidFill>
                  <a:srgbClr val="FFFFFF"/>
                </a:solidFill>
                <a:latin typeface="Impact" pitchFamily="34" charset="0"/>
                <a:cs typeface="Helvetica"/>
                <a:sym typeface="Helvetica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042" y="1165184"/>
            <a:ext cx="1869257" cy="238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Vzhumaev\Downloads\(cover) Астрономия.  11 класс. (Левитан Е. П.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71" y="4256348"/>
            <a:ext cx="1573241" cy="24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453"/>
          <p:cNvSpPr/>
          <p:nvPr/>
        </p:nvSpPr>
        <p:spPr>
          <a:xfrm>
            <a:off x="160460" y="3781426"/>
            <a:ext cx="2316040" cy="495300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261" y="3890124"/>
            <a:ext cx="2382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defRPr/>
            </a:pPr>
            <a:r>
              <a:rPr lang="ru-RU" kern="0" dirty="0">
                <a:solidFill>
                  <a:srgbClr val="FFFFFF"/>
                </a:solidFill>
                <a:latin typeface="Impact" pitchFamily="34" charset="0"/>
                <a:cs typeface="Helvetica"/>
                <a:sym typeface="Helvetica"/>
              </a:rPr>
              <a:t> Авт. ЛЕВИТАН Е.П.</a:t>
            </a:r>
          </a:p>
          <a:p>
            <a:pPr algn="ctr" hangingPunct="0">
              <a:defRPr/>
            </a:pPr>
            <a:endParaRPr lang="ru-RU" sz="3300" kern="0" dirty="0">
              <a:solidFill>
                <a:srgbClr val="FFFFFF"/>
              </a:solidFill>
              <a:latin typeface="Impact" pitchFamily="34" charset="0"/>
              <a:cs typeface="Helvetica"/>
              <a:sym typeface="Helvetica"/>
            </a:endParaRPr>
          </a:p>
          <a:p>
            <a:pPr algn="ctr" hangingPunct="0">
              <a:defRPr/>
            </a:pPr>
            <a:r>
              <a:rPr lang="ru-RU" sz="3300" kern="0" dirty="0">
                <a:solidFill>
                  <a:srgbClr val="FFFFFF"/>
                </a:solidFill>
                <a:latin typeface="Impact" pitchFamily="34" charset="0"/>
                <a:cs typeface="Helvetica"/>
                <a:sym typeface="Helvetica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62365" y="676276"/>
            <a:ext cx="2757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defRPr/>
            </a:pPr>
            <a:r>
              <a:rPr lang="ru-RU" kern="0" dirty="0">
                <a:solidFill>
                  <a:srgbClr val="FFFFFF"/>
                </a:solidFill>
                <a:latin typeface="Impact" pitchFamily="34" charset="0"/>
                <a:cs typeface="Helvetica"/>
                <a:sym typeface="Helvetica"/>
              </a:rPr>
              <a:t> Авт. ЧАРУГИН В.М.</a:t>
            </a:r>
          </a:p>
          <a:p>
            <a:pPr algn="ctr" hangingPunct="0">
              <a:defRPr/>
            </a:pPr>
            <a:endParaRPr lang="ru-RU" sz="3300" kern="0" dirty="0">
              <a:solidFill>
                <a:srgbClr val="FFFFFF"/>
              </a:solidFill>
              <a:latin typeface="Impact" pitchFamily="34" charset="0"/>
              <a:cs typeface="Helvetica"/>
              <a:sym typeface="Helvetica"/>
            </a:endParaRPr>
          </a:p>
          <a:p>
            <a:pPr algn="ctr" hangingPunct="0">
              <a:defRPr/>
            </a:pPr>
            <a:r>
              <a:rPr lang="ru-RU" sz="3300" kern="0" dirty="0">
                <a:solidFill>
                  <a:srgbClr val="FFFFFF"/>
                </a:solidFill>
                <a:latin typeface="Impact" pitchFamily="34" charset="0"/>
                <a:cs typeface="Helvetica"/>
                <a:sym typeface="Helvetica"/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1831" y="3890123"/>
            <a:ext cx="1728155" cy="262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387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29309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Контрольно-измерительные материалы 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lvl="3"/>
            <a:r>
              <a:rPr lang="ru-RU" sz="2000" dirty="0" smtClean="0"/>
              <a:t>Задания </a:t>
            </a:r>
            <a:r>
              <a:rPr lang="ru-RU" sz="2000" dirty="0"/>
              <a:t>и тесты могут быть с решениями, указаниями и ответами. </a:t>
            </a:r>
            <a:r>
              <a:rPr lang="ru-RU" sz="2000" dirty="0" smtClean="0"/>
              <a:t>Они </a:t>
            </a:r>
            <a:r>
              <a:rPr lang="ru-RU" sz="2000" dirty="0"/>
              <a:t>предназначены для самостоятельной работы учащихся, а </a:t>
            </a:r>
            <a:r>
              <a:rPr lang="ru-RU" sz="2000" dirty="0" smtClean="0"/>
              <a:t>также </a:t>
            </a:r>
            <a:r>
              <a:rPr lang="ru-RU" sz="2000" dirty="0"/>
              <a:t>несут контролирующую функцию учебных достижений </a:t>
            </a:r>
            <a:r>
              <a:rPr lang="ru-RU" sz="2000" dirty="0" smtClean="0"/>
              <a:t>школьников</a:t>
            </a:r>
            <a:endParaRPr lang="ru-RU" sz="2000" dirty="0"/>
          </a:p>
        </p:txBody>
      </p:sp>
      <p:pic>
        <p:nvPicPr>
          <p:cNvPr id="3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5196"/>
            <a:ext cx="9144000" cy="7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022" y="13927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Тетрадь-практикум</a:t>
            </a:r>
          </a:p>
        </p:txBody>
      </p:sp>
      <p:sp>
        <p:nvSpPr>
          <p:cNvPr id="5" name="Содержимое 6"/>
          <p:cNvSpPr txBox="1">
            <a:spLocks/>
          </p:cNvSpPr>
          <p:nvPr/>
        </p:nvSpPr>
        <p:spPr bwMode="auto">
          <a:xfrm>
            <a:off x="335187" y="603142"/>
            <a:ext cx="8444953" cy="308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lvl="1" indent="-457200" algn="just">
              <a:buSzPct val="80000"/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ru-RU" sz="2000" dirty="0" smtClean="0">
                <a:latin typeface="+mn-lt"/>
              </a:rPr>
              <a:t>Практические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работы в классе</a:t>
            </a:r>
          </a:p>
          <a:p>
            <a:pPr marL="812800" lvl="1" indent="-457200" algn="just">
              <a:buSzPct val="80000"/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ru-RU" sz="2000" dirty="0" smtClean="0">
                <a:latin typeface="+mn-lt"/>
              </a:rPr>
              <a:t>Наблюдения</a:t>
            </a:r>
            <a:endParaRPr lang="ru-RU" sz="2000" dirty="0">
              <a:solidFill>
                <a:srgbClr val="000000"/>
              </a:solidFill>
              <a:latin typeface="+mn-lt"/>
            </a:endParaRPr>
          </a:p>
          <a:p>
            <a:pPr marL="812800" lvl="1" indent="-457200" algn="just">
              <a:buSzPct val="80000"/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Исследовательские лабораторные работы</a:t>
            </a:r>
          </a:p>
          <a:p>
            <a:pPr marL="812800" lvl="1" indent="-457200" algn="just">
              <a:buSzPct val="80000"/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Лабораторные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работы, предусматривающие коллективную форму выполнения</a:t>
            </a:r>
          </a:p>
          <a:p>
            <a:pPr marL="812800" lvl="1" indent="-457200" algn="just">
              <a:buSzPct val="80000"/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Работы с использованием информационно-коммуникационных технологий </a:t>
            </a:r>
          </a:p>
          <a:p>
            <a:pPr marL="812800" lvl="1" indent="-457200" algn="just">
              <a:buSzPct val="80000"/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Использование видео и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фотоматериалов</a:t>
            </a:r>
            <a:endParaRPr lang="ru-RU" sz="2000" b="1" dirty="0" smtClean="0">
              <a:solidFill>
                <a:srgbClr val="000000"/>
              </a:solidFill>
              <a:latin typeface="+mn-lt"/>
            </a:endParaRPr>
          </a:p>
          <a:p>
            <a:pPr lvl="1" algn="ctr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26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3277433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Рабочая тетрадь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Содержит задания разного уровня по видам деятельности</a:t>
            </a:r>
          </a:p>
          <a:p>
            <a:endParaRPr lang="ru-RU" sz="20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544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звёздный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атлас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вид учебного издания предназначен для ознакомления учащихся с созвездиями и объектами звёздного неба.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задач по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астрономии </a:t>
            </a:r>
          </a:p>
          <a:p>
            <a:pPr lvl="0" algn="just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есты</a:t>
            </a:r>
            <a:endParaRPr lang="ru-RU" sz="20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ачественные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екстовые задачи</a:t>
            </a: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Практические задачи</a:t>
            </a:r>
            <a:endParaRPr lang="ru-RU" sz="20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асчетные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</a:p>
          <a:p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5196"/>
            <a:ext cx="9144000" cy="7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209473"/>
            <a:ext cx="2982686" cy="352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5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89028"/>
            <a:ext cx="86260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    Календарь </a:t>
            </a:r>
            <a:r>
              <a:rPr lang="ru-RU" dirty="0"/>
              <a:t>содержит справочные материалы, необходимые для организации и проведения астрономических наблюдений с учащимися. Он издается ежегодно и рассчитан на пользование в течение учебного года. Календарь позволяет правильно выбрать время наблюдения Луны и планет в периоды их наилучшей видимости, указывает, когда и в какой области неба следует наблюдать метеоры, знакомит с наиболее интересными звёздами, звёздными скоплениями, туманностями и галактиками.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Традиционно </a:t>
            </a:r>
            <a:r>
              <a:rPr lang="ru-RU" b="1" dirty="0">
                <a:solidFill>
                  <a:srgbClr val="FF0000"/>
                </a:solidFill>
              </a:rPr>
              <a:t>календарь содержит четыре раздела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Календарь наблюдателя</a:t>
            </a:r>
            <a:r>
              <a:rPr lang="ru-RU" dirty="0" smtClean="0"/>
              <a:t>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Справочник наблюдателя</a:t>
            </a:r>
            <a:r>
              <a:rPr lang="ru-RU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Памятные даты»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Приложения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https://pp.vk.me/c540103/c620629/v620629946/1dbbc/yDj_ao9OTuw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0757" y="3356992"/>
            <a:ext cx="1944328" cy="29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453"/>
          <p:cNvSpPr/>
          <p:nvPr/>
        </p:nvSpPr>
        <p:spPr>
          <a:xfrm>
            <a:off x="77592" y="-27384"/>
            <a:ext cx="9059738" cy="674876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462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Школьный астрономический </a:t>
            </a:r>
            <a:r>
              <a:rPr lang="ru-RU" sz="2400" b="1" dirty="0" smtClean="0">
                <a:solidFill>
                  <a:schemeClr val="bg1"/>
                </a:solidFill>
              </a:rPr>
              <a:t>календарь </a:t>
            </a:r>
          </a:p>
          <a:p>
            <a:endParaRPr lang="ru-RU" sz="2400" dirty="0"/>
          </a:p>
        </p:txBody>
      </p:sp>
      <p:pic>
        <p:nvPicPr>
          <p:cNvPr id="6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5196"/>
            <a:ext cx="9144000" cy="7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820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699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0099"/>
                </a:solidFill>
              </a:rPr>
              <a:t>     Изучение </a:t>
            </a:r>
            <a:r>
              <a:rPr lang="ru-RU" sz="2000" i="1" dirty="0">
                <a:solidFill>
                  <a:srgbClr val="000099"/>
                </a:solidFill>
              </a:rPr>
              <a:t>астрономии в общем образовании обусловливается важностью вклада астрономии в создание научной картины мира и формирование научного мировоззрения современного человека. В рамках астрономии изучаются основные физические характеристики, состав, строение, происхождение и эволюция космических объектов, астрономические явления и космические процессы.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Школьный </a:t>
            </a:r>
            <a:r>
              <a:rPr lang="ru-RU" sz="2000" dirty="0"/>
              <a:t>курс астрономии призван способствовать формированию современной естественнонаучной картины  мира, раскрывать развитие представлений о строении Вселенной как о длительном и сложном пути познания человечеством окружающей природы и своего места в ней. </a:t>
            </a:r>
          </a:p>
        </p:txBody>
      </p:sp>
      <p:pic>
        <p:nvPicPr>
          <p:cNvPr id="4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5196"/>
            <a:ext cx="9144000" cy="7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53"/>
          <p:cNvSpPr/>
          <p:nvPr/>
        </p:nvSpPr>
        <p:spPr>
          <a:xfrm>
            <a:off x="35496" y="44624"/>
            <a:ext cx="9059738" cy="864096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КУРС АСТРОНОМИИ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89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Словарь-справочник астрономических </a:t>
            </a:r>
            <a:r>
              <a:rPr lang="ru-RU" b="1" dirty="0" smtClean="0">
                <a:solidFill>
                  <a:srgbClr val="FF0000"/>
                </a:solidFill>
              </a:rPr>
              <a:t>терминов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Словари-справочники </a:t>
            </a:r>
            <a:r>
              <a:rPr lang="ru-RU" dirty="0"/>
              <a:t>содержат краткие определения астрономических понятий и терминов, встречающихся в учебных пособиях и необходимых для усвоения учащимися в соответствии с требованиями образовательного стандарта и учебной программы. В ряде случаев терминологический словарь дополняется астрономическими справочными таблицами.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7422" y="3356992"/>
            <a:ext cx="852304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Хрестоматия </a:t>
            </a:r>
            <a:r>
              <a:rPr lang="ru-RU" sz="2000" b="1" dirty="0">
                <a:solidFill>
                  <a:srgbClr val="FF0000"/>
                </a:solidFill>
              </a:rPr>
              <a:t>по </a:t>
            </a:r>
            <a:r>
              <a:rPr lang="ru-RU" sz="2000" b="1" dirty="0" smtClean="0">
                <a:solidFill>
                  <a:srgbClr val="FF0000"/>
                </a:solidFill>
              </a:rPr>
              <a:t>астрономии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Это </a:t>
            </a:r>
            <a:r>
              <a:rPr lang="ru-RU" dirty="0"/>
              <a:t>особый вид учебного пособия для учащихся, своим содержанием дополняющий и расширяющий базовый учебник. В хрестоматии показывается, как возникли и развивались фундаментальные идеи астрономии, приводятся научные </a:t>
            </a:r>
            <a:r>
              <a:rPr lang="ru-RU" dirty="0" smtClean="0"/>
              <a:t>биографии </a:t>
            </a:r>
            <a:r>
              <a:rPr lang="ru-RU" dirty="0"/>
              <a:t>учёных, выдержки из научных трудов, связанных с учебной программой. Использование учителем на уроке хрестоматийных материалов позволяет учащимся соприкоснуться с первоисточниками, проникнуть во внутреннюю «лабораторию» учёного.</a:t>
            </a:r>
          </a:p>
        </p:txBody>
      </p:sp>
      <p:sp>
        <p:nvSpPr>
          <p:cNvPr id="4" name="Shape 453"/>
          <p:cNvSpPr/>
          <p:nvPr/>
        </p:nvSpPr>
        <p:spPr>
          <a:xfrm>
            <a:off x="35496" y="44624"/>
            <a:ext cx="9059738" cy="674876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lvl="0"/>
            <a:r>
              <a:rPr lang="ru-RU" sz="2400" b="1" dirty="0" smtClean="0">
                <a:solidFill>
                  <a:srgbClr val="FFFFFF"/>
                </a:solidFill>
              </a:rPr>
              <a:t>                         Дополнительные материалы </a:t>
            </a:r>
            <a:endParaRPr lang="ru-RU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72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3"/>
          <p:cNvSpPr/>
          <p:nvPr/>
        </p:nvSpPr>
        <p:spPr>
          <a:xfrm>
            <a:off x="50747" y="53790"/>
            <a:ext cx="9059738" cy="674876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lvl="0"/>
            <a:r>
              <a:rPr lang="ru-RU" sz="2400" b="1" dirty="0" smtClean="0">
                <a:solidFill>
                  <a:srgbClr val="FFFFFF"/>
                </a:solidFill>
              </a:rPr>
              <a:t>                       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-99392"/>
            <a:ext cx="59766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Возможные темы практических работ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889" y="1263512"/>
            <a:ext cx="85689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Основные элементы небесной сферы. Системы небесных координат </a:t>
            </a:r>
          </a:p>
          <a:p>
            <a:r>
              <a:rPr lang="ru-RU" b="1" dirty="0" smtClean="0"/>
              <a:t>Оборудование: </a:t>
            </a:r>
            <a:r>
              <a:rPr lang="ru-RU" dirty="0" smtClean="0"/>
              <a:t>модель небесной сферы, чёрный глобус</a:t>
            </a:r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Изучение систем счёта времени</a:t>
            </a:r>
          </a:p>
          <a:p>
            <a:r>
              <a:rPr lang="ru-RU" b="1" dirty="0"/>
              <a:t>Оборудование:</a:t>
            </a:r>
            <a:r>
              <a:rPr lang="ru-RU" dirty="0"/>
              <a:t> модель небесной сферы, астрономический  </a:t>
            </a:r>
            <a:r>
              <a:rPr lang="ru-RU" dirty="0" smtClean="0"/>
              <a:t>календарь, </a:t>
            </a:r>
            <a:r>
              <a:rPr lang="ru-RU" dirty="0"/>
              <a:t>подвижная звездная карта.</a:t>
            </a:r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Изучение видимого годового движения </a:t>
            </a:r>
            <a:r>
              <a:rPr lang="ru-RU" sz="2000" dirty="0">
                <a:solidFill>
                  <a:srgbClr val="FF0000"/>
                </a:solidFill>
              </a:rPr>
              <a:t>Солнца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Оборудование</a:t>
            </a:r>
            <a:r>
              <a:rPr lang="ru-RU" b="1" dirty="0"/>
              <a:t>:</a:t>
            </a:r>
            <a:r>
              <a:rPr lang="ru-RU" dirty="0"/>
              <a:t> модель небесной сферы, </a:t>
            </a:r>
            <a:r>
              <a:rPr lang="ru-RU" dirty="0" smtClean="0"/>
              <a:t>звездный </a:t>
            </a:r>
            <a:r>
              <a:rPr lang="ru-RU" dirty="0"/>
              <a:t>атлас, </a:t>
            </a:r>
            <a:r>
              <a:rPr lang="ru-RU" dirty="0" smtClean="0"/>
              <a:t>подвижная </a:t>
            </a:r>
            <a:r>
              <a:rPr lang="ru-RU" dirty="0"/>
              <a:t>карта звездного неба, астрономический календарь - ежегодник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Определение положений и условий видимости планет</a:t>
            </a:r>
          </a:p>
          <a:p>
            <a:r>
              <a:rPr lang="ru-RU" b="1" dirty="0" smtClean="0"/>
              <a:t>Оборудование</a:t>
            </a:r>
            <a:r>
              <a:rPr lang="ru-RU" b="1" dirty="0"/>
              <a:t>: </a:t>
            </a:r>
            <a:r>
              <a:rPr lang="ru-RU" dirty="0" smtClean="0"/>
              <a:t>программы на компьютере, </a:t>
            </a:r>
            <a:r>
              <a:rPr lang="ru-RU" dirty="0"/>
              <a:t>звездная карта зодиакальных созвездий, подвижная карта </a:t>
            </a:r>
            <a:r>
              <a:rPr lang="ru-RU" dirty="0" smtClean="0"/>
              <a:t>звездного </a:t>
            </a:r>
            <a:r>
              <a:rPr lang="ru-RU" dirty="0"/>
              <a:t>неба.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377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3"/>
          <p:cNvSpPr/>
          <p:nvPr/>
        </p:nvSpPr>
        <p:spPr>
          <a:xfrm>
            <a:off x="0" y="0"/>
            <a:ext cx="9059738" cy="998946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r>
              <a:rPr lang="ru-RU" sz="2800" b="1" cap="small" dirty="0" smtClean="0"/>
              <a:t>                              </a:t>
            </a:r>
            <a:r>
              <a:rPr lang="ru-RU" sz="2800" b="1" cap="small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68760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модель </a:t>
            </a:r>
            <a:r>
              <a:rPr lang="ru-RU" dirty="0"/>
              <a:t>небесной </a:t>
            </a:r>
            <a:r>
              <a:rPr lang="ru-RU" dirty="0" smtClean="0"/>
              <a:t>сферы</a:t>
            </a:r>
          </a:p>
          <a:p>
            <a:r>
              <a:rPr lang="ru-RU" dirty="0"/>
              <a:t>ч</a:t>
            </a:r>
            <a:r>
              <a:rPr lang="ru-RU" dirty="0" smtClean="0"/>
              <a:t>ёрный глобус</a:t>
            </a:r>
          </a:p>
          <a:p>
            <a:r>
              <a:rPr lang="ru-RU" dirty="0" smtClean="0"/>
              <a:t>глобус </a:t>
            </a:r>
            <a:r>
              <a:rPr lang="ru-RU" dirty="0"/>
              <a:t>звёздного </a:t>
            </a:r>
            <a:r>
              <a:rPr lang="ru-RU" dirty="0" smtClean="0"/>
              <a:t>неба</a:t>
            </a:r>
          </a:p>
          <a:p>
            <a:r>
              <a:rPr lang="ru-RU" dirty="0" smtClean="0"/>
              <a:t>глобус Марса</a:t>
            </a:r>
          </a:p>
          <a:p>
            <a:r>
              <a:rPr lang="ru-RU" dirty="0" smtClean="0"/>
              <a:t>глобус Луны </a:t>
            </a:r>
          </a:p>
          <a:p>
            <a:r>
              <a:rPr lang="ru-RU" dirty="0" smtClean="0"/>
              <a:t>демонстрационная подвижная </a:t>
            </a:r>
            <a:r>
              <a:rPr lang="ru-RU" dirty="0"/>
              <a:t>карты звёздного неба и др.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864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Модели и </a:t>
            </a:r>
            <a:r>
              <a:rPr lang="ru-RU" sz="3200" b="1" dirty="0" smtClean="0">
                <a:solidFill>
                  <a:schemeClr val="bg1"/>
                </a:solidFill>
              </a:rPr>
              <a:t>схемы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begemoti.com/img/t/a/78/b/78-T593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023086"/>
            <a:ext cx="3635896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427" y="3317195"/>
            <a:ext cx="4150613" cy="308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452" y="1174882"/>
            <a:ext cx="1780524" cy="184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469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/>
        </p:nvSpPr>
        <p:spPr>
          <a:xfrm>
            <a:off x="50747" y="53790"/>
            <a:ext cx="9059738" cy="674876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r>
              <a:rPr lang="ru-RU" sz="2800" b="1" cap="small" dirty="0" smtClean="0"/>
              <a:t>                                    </a:t>
            </a:r>
            <a:r>
              <a:rPr lang="ru-RU" sz="2800" b="1" cap="small" dirty="0" smtClean="0">
                <a:solidFill>
                  <a:schemeClr val="bg1"/>
                </a:solidFill>
              </a:rPr>
              <a:t>Наблюдения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12845"/>
            <a:ext cx="835292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Наблюдения невооруженным глазом с использованием компьютерных приложений для определения положения небесных объектов на конкретную дату:</a:t>
            </a:r>
          </a:p>
          <a:p>
            <a:pPr lvl="1"/>
            <a:endParaRPr lang="ru-RU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ru-RU" dirty="0" smtClean="0"/>
              <a:t>Основные </a:t>
            </a:r>
            <a:r>
              <a:rPr lang="ru-RU" dirty="0"/>
              <a:t>созвездия Северного полушария (Большая Медведица, Малая Медведица, Волопас, Лебедь, Кассиопея, Орион и др.)  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ru-RU" dirty="0" smtClean="0"/>
              <a:t>Яркие  </a:t>
            </a:r>
            <a:r>
              <a:rPr lang="ru-RU" dirty="0"/>
              <a:t>звезды (Полярная звезда, Арктур, Вега, Капелла, Сириус, Бетельгейзе и др.)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Наблюдения </a:t>
            </a:r>
            <a:r>
              <a:rPr lang="ru-RU" b="1" dirty="0">
                <a:solidFill>
                  <a:srgbClr val="FF0000"/>
                </a:solidFill>
              </a:rPr>
              <a:t>в телескоп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ru-RU" dirty="0"/>
              <a:t>Луны (моря, горы, кратеры)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dirty="0"/>
              <a:t>Планеты (Венера, Марс, Юпитер, Сатурн – на выбор исходя из условий видимости)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dirty="0"/>
              <a:t>Туманности и звездные скопления</a:t>
            </a:r>
          </a:p>
        </p:txBody>
      </p:sp>
    </p:spTree>
    <p:extLst>
      <p:ext uri="{BB962C8B-B14F-4D97-AF65-F5344CB8AC3E}">
        <p14:creationId xmlns:p14="http://schemas.microsoft.com/office/powerpoint/2010/main" val="2429146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53"/>
          <p:cNvSpPr/>
          <p:nvPr/>
        </p:nvSpPr>
        <p:spPr>
          <a:xfrm>
            <a:off x="50747" y="53790"/>
            <a:ext cx="9059738" cy="998946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r>
              <a:rPr lang="ru-RU" sz="2800" b="1" cap="small" dirty="0" smtClean="0"/>
              <a:t>                              </a:t>
            </a:r>
            <a:r>
              <a:rPr lang="ru-RU" sz="2800" b="1" cap="small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55679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Телескопы</a:t>
            </a:r>
          </a:p>
          <a:p>
            <a:endParaRPr lang="ru-RU" sz="2400" dirty="0" smtClean="0"/>
          </a:p>
          <a:p>
            <a:r>
              <a:rPr lang="ru-RU" sz="2400" dirty="0" smtClean="0"/>
              <a:t>Астрономические трубы </a:t>
            </a:r>
          </a:p>
          <a:p>
            <a:endParaRPr lang="ru-RU" sz="2400" dirty="0" smtClean="0"/>
          </a:p>
          <a:p>
            <a:r>
              <a:rPr lang="ru-RU" sz="2400" dirty="0" smtClean="0"/>
              <a:t>Бинокли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Для </a:t>
            </a:r>
            <a:r>
              <a:rPr lang="ru-RU" sz="2400" dirty="0"/>
              <a:t>организации образовательного процесса необходимо иметь хотя бы простейшие из них.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Оптические приборы, необходимые для организации астрономических </a:t>
            </a:r>
            <a:r>
              <a:rPr lang="ru-RU" sz="2000" b="1" dirty="0" smtClean="0">
                <a:solidFill>
                  <a:schemeClr val="bg1"/>
                </a:solidFill>
              </a:rPr>
              <a:t>наблюдений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harmbaton1197.forumbb.ru/uploads/0008/1c/e7/57-4-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468593"/>
            <a:ext cx="2017998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lectronics.nohoho.ru/sites/electronics.nohoho.ru/files/veber-classic-bpshts-10x50-vrwa-blac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233727"/>
            <a:ext cx="2708300" cy="20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5196"/>
            <a:ext cx="9144000" cy="7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146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301208"/>
            <a:ext cx="8685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Основным </a:t>
            </a:r>
            <a:r>
              <a:rPr lang="ru-RU" dirty="0"/>
              <a:t>техническим средством обучения по астрономии в настоящее время должен стать компьютер, позволяющий использовать мультимедийные </a:t>
            </a:r>
            <a:r>
              <a:rPr lang="ru-RU" dirty="0" smtClean="0"/>
              <a:t>диски</a:t>
            </a:r>
            <a:r>
              <a:rPr lang="ru-RU" dirty="0"/>
              <a:t>, моделировать звёздное небо, а также использовать информацию из Интернета.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Комплект технических средств обучения с соответствующим программным и информационным </a:t>
            </a:r>
            <a:r>
              <a:rPr lang="ru-RU" sz="2000" b="1" dirty="0" smtClean="0">
                <a:solidFill>
                  <a:srgbClr val="FF0000"/>
                </a:solidFill>
              </a:rPr>
              <a:t>обеспечением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2372" y="1052736"/>
            <a:ext cx="4392488" cy="37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204864"/>
            <a:ext cx="4178595" cy="296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15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Видеофильмы и </a:t>
            </a:r>
            <a:r>
              <a:rPr lang="ru-RU" b="1" dirty="0" err="1">
                <a:solidFill>
                  <a:srgbClr val="FF0000"/>
                </a:solidFill>
              </a:rPr>
              <a:t>видеоэнциклопедии</a:t>
            </a:r>
            <a:r>
              <a:rPr lang="ru-RU" b="1" dirty="0">
                <a:solidFill>
                  <a:srgbClr val="FF0000"/>
                </a:solidFill>
              </a:rPr>
              <a:t> астрономического содержания, мультимедийные </a:t>
            </a:r>
            <a:r>
              <a:rPr lang="ru-RU" b="1" dirty="0" smtClean="0">
                <a:solidFill>
                  <a:srgbClr val="FF0000"/>
                </a:solidFill>
              </a:rPr>
              <a:t>пособия</a:t>
            </a:r>
          </a:p>
          <a:p>
            <a:r>
              <a:rPr lang="ru-RU" dirty="0" smtClean="0"/>
              <a:t>Используются </a:t>
            </a:r>
            <a:r>
              <a:rPr lang="ru-RU" dirty="0"/>
              <a:t>учителем наряду с другими средствами обучения после сравнения их дидактических возможностей с имеющимися в наличии и в соответствии с техническими возможностями реализации их преимуществ в образовательном процессе.</a:t>
            </a:r>
          </a:p>
        </p:txBody>
      </p:sp>
      <p:pic>
        <p:nvPicPr>
          <p:cNvPr id="4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5196"/>
            <a:ext cx="9144000" cy="7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70150"/>
            <a:ext cx="4938923" cy="39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568" y="3087004"/>
            <a:ext cx="3888432" cy="311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724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image1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85" cy="693330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shade val="100000"/>
                  <a:satMod val="115000"/>
                  <a:lumMod val="19000"/>
                  <a:lumOff val="81000"/>
                </a:schemeClr>
              </a:gs>
            </a:gsLst>
            <a:lin ang="0" scaled="1"/>
          </a:gradFill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573931" y="6156012"/>
            <a:ext cx="1189757" cy="369332"/>
          </a:xfrm>
          <a:prstGeom prst="rect">
            <a:avLst/>
          </a:prstGeom>
          <a:solidFill>
            <a:srgbClr val="A4DAF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extbook New Bold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97588" y="2564904"/>
            <a:ext cx="5865107" cy="1008112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80133" tIns="40067" rIns="80133" bIns="40067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внимание!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93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9503" y="33117"/>
            <a:ext cx="1662915" cy="761680"/>
            <a:chOff x="9503" y="33117"/>
            <a:chExt cx="1662915" cy="761680"/>
          </a:xfrm>
        </p:grpSpPr>
        <p:pic>
          <p:nvPicPr>
            <p:cNvPr id="27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42" y="33117"/>
              <a:ext cx="613582" cy="65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3" y="97910"/>
              <a:ext cx="1662915" cy="6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Прямоугольник 11"/>
          <p:cNvSpPr>
            <a:spLocks noChangeArrowheads="1"/>
          </p:cNvSpPr>
          <p:nvPr/>
        </p:nvSpPr>
        <p:spPr bwMode="auto">
          <a:xfrm>
            <a:off x="357188" y="3643313"/>
            <a:ext cx="8613849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4D4D4D"/>
              </a:buClr>
            </a:pPr>
            <a:endParaRPr lang="ru-RU" b="1" dirty="0">
              <a:solidFill>
                <a:srgbClr val="10253F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4D4D4D"/>
              </a:buClr>
              <a:buFont typeface="Wingdings" pitchFamily="2" charset="2"/>
              <a:buChar char="§"/>
            </a:pPr>
            <a:r>
              <a:rPr lang="ru-RU" sz="2800" b="1" dirty="0">
                <a:solidFill>
                  <a:srgbClr val="10253F"/>
                </a:solidFill>
                <a:latin typeface="Times New Roman" pitchFamily="18" charset="0"/>
              </a:rPr>
              <a:t>разнообразных информационно-образовательных ресурсов;</a:t>
            </a:r>
            <a:endParaRPr lang="en-US" sz="2800" b="1" dirty="0">
              <a:solidFill>
                <a:srgbClr val="10253F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4D4D4D"/>
              </a:buClr>
              <a:buFont typeface="Wingdings" pitchFamily="2" charset="2"/>
              <a:buChar char="§"/>
            </a:pPr>
            <a:r>
              <a:rPr lang="ru-RU" sz="2800" b="1" dirty="0">
                <a:solidFill>
                  <a:srgbClr val="10253F"/>
                </a:solidFill>
                <a:latin typeface="Times New Roman" pitchFamily="18" charset="0"/>
              </a:rPr>
              <a:t>компьютерных средств обучения;</a:t>
            </a:r>
            <a:endParaRPr lang="en-US" sz="2800" b="1" dirty="0">
              <a:solidFill>
                <a:srgbClr val="10253F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4D4D4D"/>
              </a:buClr>
              <a:buFont typeface="Wingdings" pitchFamily="2" charset="2"/>
              <a:buChar char="§"/>
            </a:pPr>
            <a:r>
              <a:rPr lang="ru-RU" sz="2800" b="1" dirty="0">
                <a:solidFill>
                  <a:srgbClr val="10253F"/>
                </a:solidFill>
                <a:latin typeface="Times New Roman" pitchFamily="18" charset="0"/>
              </a:rPr>
              <a:t>современных средств коммуникации;</a:t>
            </a:r>
            <a:endParaRPr lang="en-US" sz="2800" b="1" dirty="0">
              <a:solidFill>
                <a:srgbClr val="10253F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4D4D4D"/>
              </a:buClr>
              <a:buFont typeface="Wingdings" pitchFamily="2" charset="2"/>
              <a:buChar char="§"/>
            </a:pPr>
            <a:r>
              <a:rPr lang="ru-RU" sz="2800" b="1" dirty="0">
                <a:solidFill>
                  <a:srgbClr val="10253F"/>
                </a:solidFill>
                <a:latin typeface="Times New Roman" pitchFamily="18" charset="0"/>
              </a:rPr>
              <a:t>педагогических технологий.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57250" y="783685"/>
            <a:ext cx="7858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</a:rPr>
              <a:t>ЧТО ТАКОЕ СОВРЕМЕННАЯ ИОС?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55662" y="1772816"/>
            <a:ext cx="871537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7375E"/>
                </a:solidFill>
                <a:latin typeface="Times New Roman" pitchFamily="18" charset="0"/>
              </a:rPr>
              <a:t>С ТОЧКИ ЗРЕНИЯ ОБРАЗОВАТЕЛЬНОГО ПРОЦЕССА СОВРЕМЕННАЯ ИОС – ЭТО:</a:t>
            </a:r>
          </a:p>
          <a:p>
            <a:pPr algn="ctr"/>
            <a:r>
              <a:rPr lang="ru-RU" b="1" dirty="0" smtClean="0">
                <a:solidFill>
                  <a:srgbClr val="17375E"/>
                </a:solidFill>
                <a:latin typeface="Times New Roman" pitchFamily="18" charset="0"/>
              </a:rPr>
              <a:t>ОТКРЫТАЯ </a:t>
            </a:r>
            <a:r>
              <a:rPr lang="ru-RU" b="1" dirty="0">
                <a:solidFill>
                  <a:srgbClr val="17375E"/>
                </a:solidFill>
                <a:latin typeface="Times New Roman" pitchFamily="18" charset="0"/>
              </a:rPr>
              <a:t>ПЕДАГОГИЧЕСКАЯ СИСТЕМА (ПОДСИСТЕМА) НАПРАВЛЕННАЯ НА ФОРМИРОВАНИЕ ТВОРЧЕСКОЙ ИНТЕЛЛЕКТУАЛЬНО И СОЦИАЛЬНО РАЗВИТОЙ  ЛИЧНОСТИ</a:t>
            </a:r>
          </a:p>
        </p:txBody>
      </p:sp>
      <p:sp>
        <p:nvSpPr>
          <p:cNvPr id="24" name="Прямоугольник 9"/>
          <p:cNvSpPr>
            <a:spLocks noChangeArrowheads="1"/>
          </p:cNvSpPr>
          <p:nvPr/>
        </p:nvSpPr>
        <p:spPr bwMode="auto">
          <a:xfrm>
            <a:off x="477912" y="3412332"/>
            <a:ext cx="4135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сформированная на основе: 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86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Полученные файлы\PERS_8-9-kl\Схема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89119">
            <a:off x="2905826" y="1897119"/>
            <a:ext cx="3174697" cy="31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3191" y="1110830"/>
            <a:ext cx="2000250" cy="46196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ИНДИВИДУАЛИЗАЦИЯ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УЧЕБНОГО ПРОЦЕССА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2827" y="1018756"/>
            <a:ext cx="3143250" cy="646112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ОРГАНИЗАЦИЯ КОЛЛЕКТИВНОЙ ДЕЯТЕЛЬНОСТИ И РАБОТЫ В ГРУППАХ СОТРУДНИЧЕСТВА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46011" y="2450306"/>
            <a:ext cx="2000250" cy="46196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ОРИЕНТАЦИЯ НА САМООБРАЗОВАНИЕ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852" y="2127249"/>
            <a:ext cx="2000250" cy="64611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СОЗДАНИЕ СИТУАЦИИ УСПЕШНОСТИ ДЛЯ УЧАЩИХСЯ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0142" y="3191668"/>
            <a:ext cx="2000250" cy="83026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ВОЗМОЖНОСТЬ ОБЕСПЕЧЕНИЯ ДЕЯТЕЛЬНОСТНОГО ПОДХОДА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9642" y="4509120"/>
            <a:ext cx="2015546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sm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ГИБКОСТЬ ОРГАНИЗАЦИОННОЙ СТРУКТУРЫ </a:t>
            </a:r>
            <a:r>
              <a:rPr lang="ru-RU" sz="1200" b="1" cap="sm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ОБУЧЕНИЯ</a:t>
            </a:r>
            <a:endParaRPr lang="ru-RU" sz="1200" b="1" cap="small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95944" y="3375819"/>
            <a:ext cx="2000250" cy="461962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СОЦИАЛИЗАЦИЯ УЧАЩИХСЯ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4130468"/>
            <a:ext cx="2000250" cy="1016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ОБЕСПЕЧЕНИЕ ПСИХОЛОГО-ПЕДАГОГИЧЕСКОГО СОПРОВОЖДЕНИЯ УЧЕБНОГО ПРОЦЕССА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5268936"/>
            <a:ext cx="2000250" cy="83026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РАЗНОУРОВНЕВОСТЬ СОДЕРЖАНИЯ ОБРАЗОВАТЕЛЬНОГО РЕСУРСА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5447184"/>
            <a:ext cx="2000250" cy="646112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ВОЗМОЖНОСТЬ ИНТЕНСИФИКАЦИИ ПРОЦЕССА ОБУЧЕНИЯ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9503" y="33117"/>
            <a:ext cx="1662915" cy="761680"/>
            <a:chOff x="9503" y="33117"/>
            <a:chExt cx="1662915" cy="761680"/>
          </a:xfrm>
        </p:grpSpPr>
        <p:pic>
          <p:nvPicPr>
            <p:cNvPr id="27" name="Рисунок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42" y="33117"/>
              <a:ext cx="613582" cy="65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3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3" y="97910"/>
              <a:ext cx="1662915" cy="6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3438128" y="2852936"/>
            <a:ext cx="2286000" cy="124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ПЕДАГОГИЧЕСКИЙ ПОТЕНЦИАЛ ИНФОРМАЦИОННО-ОБРАЗОВАТЕЛЬНОЙ СРЕДЫ</a:t>
            </a:r>
          </a:p>
        </p:txBody>
      </p:sp>
      <p:sp>
        <p:nvSpPr>
          <p:cNvPr id="4110" name="Стрелка вверх 4109"/>
          <p:cNvSpPr/>
          <p:nvPr/>
        </p:nvSpPr>
        <p:spPr>
          <a:xfrm>
            <a:off x="4103948" y="1844824"/>
            <a:ext cx="936104" cy="432048"/>
          </a:xfrm>
          <a:prstGeom prst="upArrow">
            <a:avLst>
              <a:gd name="adj1" fmla="val 40871"/>
              <a:gd name="adj2" fmla="val 50000"/>
            </a:avLst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 rot="16200000">
            <a:off x="2519772" y="3176973"/>
            <a:ext cx="936104" cy="432048"/>
          </a:xfrm>
          <a:prstGeom prst="upArrow">
            <a:avLst>
              <a:gd name="adj1" fmla="val 40871"/>
              <a:gd name="adj2" fmla="val 50000"/>
            </a:avLst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 rot="5400000">
            <a:off x="5688124" y="3134751"/>
            <a:ext cx="936104" cy="432048"/>
          </a:xfrm>
          <a:prstGeom prst="upArrow">
            <a:avLst>
              <a:gd name="adj1" fmla="val 40871"/>
              <a:gd name="adj2" fmla="val 50000"/>
            </a:avLst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 rot="10800000">
            <a:off x="4113076" y="4836888"/>
            <a:ext cx="936104" cy="432048"/>
          </a:xfrm>
          <a:prstGeom prst="upArrow">
            <a:avLst>
              <a:gd name="adj1" fmla="val 40871"/>
              <a:gd name="adj2" fmla="val 50000"/>
            </a:avLst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34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644" y="3631309"/>
            <a:ext cx="1381742" cy="138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OKotlyar\AppData\Local\Temp\SNAGHTML12711a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5" y="3057115"/>
            <a:ext cx="1557552" cy="156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99770"/>
            <a:ext cx="1085248" cy="109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5196"/>
            <a:ext cx="9144000" cy="7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77377" y="1"/>
            <a:ext cx="8928160" cy="699766"/>
          </a:xfrm>
          <a:prstGeom prst="rect">
            <a:avLst/>
          </a:prstGeom>
        </p:spPr>
        <p:txBody>
          <a:bodyPr lIns="80035" tIns="40018" rIns="80035" bIns="40018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1900" b="1" dirty="0" smtClean="0">
                <a:solidFill>
                  <a:srgbClr val="FF0000"/>
                </a:solidFill>
                <a:latin typeface="Trebuchet MS" pitchFamily="34" charset="0"/>
              </a:rPr>
              <a:t>УМК</a:t>
            </a:r>
            <a:r>
              <a:rPr lang="en-US" sz="19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rebuchet MS" pitchFamily="34" charset="0"/>
              </a:rPr>
              <a:t>формируют основу предметной ИОС  </a:t>
            </a:r>
            <a:endParaRPr lang="en-US" sz="1900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в соответствии с требованиями ФГОС</a:t>
            </a:r>
            <a:endParaRPr lang="ru-RU" sz="19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7691" name="Рисунок 4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154" y="6237425"/>
            <a:ext cx="427606" cy="33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143536" y="6264783"/>
            <a:ext cx="570143" cy="36428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0D4047-7445-413E-B657-7D00E6ED57EC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7693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42" y="33117"/>
            <a:ext cx="613582" cy="65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4" name="Рисунок 3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" y="97910"/>
            <a:ext cx="1662915" cy="6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3635896" y="750162"/>
            <a:ext cx="5256584" cy="48710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2949">
              <a:defRPr/>
            </a:pPr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311814" y="2243284"/>
            <a:ext cx="2002286" cy="1717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2949"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375615" y="740083"/>
            <a:ext cx="1938485" cy="14772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2949">
              <a:defRPr/>
            </a:pPr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553446" y="4017179"/>
            <a:ext cx="1760654" cy="16039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2949">
              <a:defRPr/>
            </a:pPr>
            <a:endParaRPr lang="ru-RU" sz="140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87365" y="3992701"/>
            <a:ext cx="3120851" cy="1580954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2949">
              <a:defRPr/>
            </a:pPr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87365" y="806316"/>
            <a:ext cx="3090308" cy="138081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2949">
              <a:defRPr/>
            </a:pPr>
            <a:endParaRPr lang="ru-RU"/>
          </a:p>
        </p:txBody>
      </p:sp>
      <p:pic>
        <p:nvPicPr>
          <p:cNvPr id="62" name="Picture 3" descr="C:\Users\Efedorova\Documents\Мои полученные файлы\znaki\academ_prosv.t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952" y="908720"/>
            <a:ext cx="940005" cy="78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5475" y="1387365"/>
            <a:ext cx="712678" cy="75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5033530" y="997816"/>
            <a:ext cx="2174686" cy="33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Рабочая программа</a:t>
            </a:r>
          </a:p>
        </p:txBody>
      </p:sp>
      <p:sp>
        <p:nvSpPr>
          <p:cNvPr id="65" name="TextBox 10"/>
          <p:cNvSpPr txBox="1">
            <a:spLocks noChangeArrowheads="1"/>
          </p:cNvSpPr>
          <p:nvPr/>
        </p:nvSpPr>
        <p:spPr bwMode="auto">
          <a:xfrm>
            <a:off x="6054356" y="4005660"/>
            <a:ext cx="1153860" cy="1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 smtClean="0"/>
              <a:t>Карты, </a:t>
            </a:r>
          </a:p>
          <a:p>
            <a:pPr eaLnBrk="1" hangingPunct="1"/>
            <a:r>
              <a:rPr lang="ru-RU" altLang="ru-RU" sz="1600" dirty="0" smtClean="0"/>
              <a:t>плакаты,</a:t>
            </a:r>
          </a:p>
          <a:p>
            <a:pPr eaLnBrk="1" hangingPunct="1"/>
            <a:r>
              <a:rPr lang="ru-RU" altLang="ru-RU" sz="1600" dirty="0" smtClean="0"/>
              <a:t>Проч.</a:t>
            </a:r>
          </a:p>
          <a:p>
            <a:pPr eaLnBrk="1" hangingPunct="1"/>
            <a:endParaRPr lang="ru-RU" altLang="ru-RU" sz="16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445152" y="1731710"/>
            <a:ext cx="1454521" cy="3996666"/>
          </a:xfrm>
          <a:prstGeom prst="rect">
            <a:avLst/>
          </a:prstGeom>
        </p:spPr>
        <p:txBody>
          <a:bodyPr vert="vert" wrap="square" lIns="80147" tIns="40074" rIns="80147" bIns="40074">
            <a:spAutoFit/>
          </a:bodyPr>
          <a:lstStyle/>
          <a:p>
            <a:pPr defTabSz="912949">
              <a:defRPr/>
            </a:pPr>
            <a:r>
              <a:rPr lang="ru-RU" sz="2100" dirty="0" smtClean="0"/>
              <a:t>Обучение технологиям</a:t>
            </a:r>
          </a:p>
          <a:p>
            <a:pPr defTabSz="912949">
              <a:defRPr/>
            </a:pPr>
            <a:r>
              <a:rPr lang="ru-RU" sz="2100" dirty="0" smtClean="0"/>
              <a:t> работы со всеми компонентами  УМК для достижения заданного результата </a:t>
            </a:r>
            <a:endParaRPr lang="ru-RU" sz="2100" dirty="0"/>
          </a:p>
        </p:txBody>
      </p:sp>
      <p:pic>
        <p:nvPicPr>
          <p:cNvPr id="67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510" y="4038777"/>
            <a:ext cx="734397" cy="75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29"/>
          <p:cNvSpPr txBox="1">
            <a:spLocks noChangeArrowheads="1"/>
          </p:cNvSpPr>
          <p:nvPr/>
        </p:nvSpPr>
        <p:spPr bwMode="auto">
          <a:xfrm>
            <a:off x="5552032" y="1375056"/>
            <a:ext cx="1602508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Методическое </a:t>
            </a:r>
            <a:r>
              <a:rPr lang="ru-RU" altLang="ru-RU" sz="1600" dirty="0" smtClean="0"/>
              <a:t>пособие</a:t>
            </a:r>
            <a:endParaRPr lang="ru-RU" altLang="ru-RU" sz="1600" dirty="0"/>
          </a:p>
        </p:txBody>
      </p:sp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169" y="4757261"/>
            <a:ext cx="752045" cy="75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Скругленный прямоугольник 69"/>
          <p:cNvSpPr/>
          <p:nvPr/>
        </p:nvSpPr>
        <p:spPr>
          <a:xfrm>
            <a:off x="3967856" y="2243285"/>
            <a:ext cx="3240360" cy="169758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2949">
              <a:defRPr/>
            </a:pPr>
            <a:endParaRPr lang="ru-RU"/>
          </a:p>
        </p:txBody>
      </p:sp>
      <p:grpSp>
        <p:nvGrpSpPr>
          <p:cNvPr id="72" name="Группа 19"/>
          <p:cNvGrpSpPr>
            <a:grpSpLocks/>
          </p:cNvGrpSpPr>
          <p:nvPr/>
        </p:nvGrpSpPr>
        <p:grpSpPr bwMode="auto">
          <a:xfrm>
            <a:off x="4350716" y="825034"/>
            <a:ext cx="695031" cy="750161"/>
            <a:chOff x="2005442" y="1065174"/>
            <a:chExt cx="812156" cy="750812"/>
          </a:xfrm>
        </p:grpSpPr>
        <p:sp>
          <p:nvSpPr>
            <p:cNvPr id="73" name="Овал 72"/>
            <p:cNvSpPr/>
            <p:nvPr/>
          </p:nvSpPr>
          <p:spPr>
            <a:xfrm>
              <a:off x="2005442" y="1065174"/>
              <a:ext cx="812156" cy="750812"/>
            </a:xfrm>
            <a:prstGeom prst="ellipse">
              <a:avLst/>
            </a:prstGeom>
            <a:solidFill>
              <a:srgbClr val="CCE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949">
                <a:defRPr/>
              </a:pPr>
              <a:endParaRPr lang="ru-RU"/>
            </a:p>
          </p:txBody>
        </p:sp>
        <p:pic>
          <p:nvPicPr>
            <p:cNvPr id="74" name="Рисунок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348" y="1154068"/>
              <a:ext cx="466345" cy="5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Овал 74"/>
          <p:cNvSpPr/>
          <p:nvPr/>
        </p:nvSpPr>
        <p:spPr>
          <a:xfrm>
            <a:off x="2713593" y="1851646"/>
            <a:ext cx="2773336" cy="29416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2949">
              <a:defRPr/>
            </a:pPr>
            <a:endParaRPr lang="ru-RU"/>
          </a:p>
        </p:txBody>
      </p:sp>
      <p:pic>
        <p:nvPicPr>
          <p:cNvPr id="76" name="Рисунок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855" y="1731710"/>
            <a:ext cx="1908620" cy="194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4"/>
          <p:cNvSpPr txBox="1">
            <a:spLocks noChangeArrowheads="1"/>
          </p:cNvSpPr>
          <p:nvPr/>
        </p:nvSpPr>
        <p:spPr bwMode="auto">
          <a:xfrm>
            <a:off x="3544372" y="3418201"/>
            <a:ext cx="1597756" cy="131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 dirty="0"/>
              <a:t>Учебник</a:t>
            </a:r>
            <a:r>
              <a:rPr lang="ru-RU" altLang="ru-RU" sz="1600" dirty="0"/>
              <a:t> </a:t>
            </a:r>
          </a:p>
          <a:p>
            <a:pPr eaLnBrk="1" hangingPunct="1"/>
            <a:r>
              <a:rPr lang="ru-RU" altLang="ru-RU" sz="1600" dirty="0"/>
              <a:t>в печатной и электронной</a:t>
            </a:r>
          </a:p>
          <a:p>
            <a:pPr eaLnBrk="1" hangingPunct="1"/>
            <a:r>
              <a:rPr lang="ru-RU" altLang="ru-RU" sz="1600" dirty="0"/>
              <a:t>форме –</a:t>
            </a:r>
          </a:p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</a:rPr>
              <a:t>ядро УМК </a:t>
            </a:r>
          </a:p>
        </p:txBody>
      </p:sp>
      <p:pic>
        <p:nvPicPr>
          <p:cNvPr id="78" name="Рисунок 1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24" y="3189266"/>
            <a:ext cx="714036" cy="75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11"/>
          <p:cNvSpPr txBox="1">
            <a:spLocks noChangeArrowheads="1"/>
          </p:cNvSpPr>
          <p:nvPr/>
        </p:nvSpPr>
        <p:spPr bwMode="auto">
          <a:xfrm>
            <a:off x="6056088" y="3278379"/>
            <a:ext cx="1324224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Пособия для </a:t>
            </a:r>
            <a:endParaRPr lang="ru-RU" altLang="ru-RU" sz="1600" dirty="0" smtClean="0"/>
          </a:p>
          <a:p>
            <a:pPr eaLnBrk="1" hangingPunct="1"/>
            <a:r>
              <a:rPr lang="ru-RU" altLang="ru-RU" sz="1600" dirty="0" smtClean="0"/>
              <a:t>диагностики</a:t>
            </a:r>
            <a:endParaRPr lang="ru-RU" altLang="ru-RU" sz="1600" dirty="0"/>
          </a:p>
        </p:txBody>
      </p:sp>
      <p:pic>
        <p:nvPicPr>
          <p:cNvPr id="80" name="Рисунок 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214" y="2405988"/>
            <a:ext cx="703176" cy="75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9"/>
          <p:cNvSpPr txBox="1">
            <a:spLocks noChangeArrowheads="1"/>
          </p:cNvSpPr>
          <p:nvPr/>
        </p:nvSpPr>
        <p:spPr bwMode="auto">
          <a:xfrm>
            <a:off x="6161598" y="2503898"/>
            <a:ext cx="1016075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Рабочие </a:t>
            </a:r>
            <a:endParaRPr lang="ru-RU" altLang="ru-RU" sz="1600" dirty="0" smtClean="0"/>
          </a:p>
          <a:p>
            <a:pPr eaLnBrk="1" hangingPunct="1"/>
            <a:r>
              <a:rPr lang="ru-RU" altLang="ru-RU" sz="1600" dirty="0" smtClean="0"/>
              <a:t>тетради</a:t>
            </a:r>
            <a:endParaRPr lang="ru-RU" altLang="ru-RU" sz="1600" dirty="0"/>
          </a:p>
        </p:txBody>
      </p:sp>
      <p:sp>
        <p:nvSpPr>
          <p:cNvPr id="82" name="TextBox 39"/>
          <p:cNvSpPr txBox="1">
            <a:spLocks noChangeArrowheads="1"/>
          </p:cNvSpPr>
          <p:nvPr/>
        </p:nvSpPr>
        <p:spPr bwMode="auto">
          <a:xfrm>
            <a:off x="5588036" y="5015532"/>
            <a:ext cx="1334404" cy="32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 smtClean="0"/>
              <a:t>Практикумы</a:t>
            </a:r>
            <a:endParaRPr lang="ru-RU" altLang="ru-RU" sz="1600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718720" y="5657166"/>
            <a:ext cx="1725488" cy="5802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2949">
              <a:defRPr/>
            </a:pPr>
            <a:endParaRPr lang="ru-RU" sz="140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749942" y="5649967"/>
            <a:ext cx="1276018" cy="587458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defTabSz="912949">
              <a:defRPr/>
            </a:pPr>
            <a:endParaRPr lang="ru-RU"/>
          </a:p>
        </p:txBody>
      </p: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601" y="5658522"/>
            <a:ext cx="768864" cy="58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509496" y="1046613"/>
            <a:ext cx="286384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 smtClean="0"/>
              <a:t>Требования к ИОС курса, в </a:t>
            </a:r>
            <a:r>
              <a:rPr lang="ru-RU" altLang="ru-RU" sz="1600" dirty="0" err="1" smtClean="0"/>
              <a:t>т.ч</a:t>
            </a:r>
            <a:r>
              <a:rPr lang="ru-RU" altLang="ru-RU" sz="1600" dirty="0" smtClean="0"/>
              <a:t>. к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оснащению кабинета 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cxnSp>
        <p:nvCxnSpPr>
          <p:cNvPr id="91" name="Прямая со стрелкой 8"/>
          <p:cNvCxnSpPr/>
          <p:nvPr/>
        </p:nvCxnSpPr>
        <p:spPr>
          <a:xfrm rot="10800000" flipH="1">
            <a:off x="523710" y="1200115"/>
            <a:ext cx="3727924" cy="47434"/>
          </a:xfrm>
          <a:prstGeom prst="bentConnector5">
            <a:avLst>
              <a:gd name="adj1" fmla="val -6132"/>
              <a:gd name="adj2" fmla="val 720300"/>
              <a:gd name="adj3" fmla="val 88411"/>
            </a:avLst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8"/>
          <p:cNvCxnSpPr/>
          <p:nvPr/>
        </p:nvCxnSpPr>
        <p:spPr>
          <a:xfrm flipV="1">
            <a:off x="529525" y="1700808"/>
            <a:ext cx="4326009" cy="393297"/>
          </a:xfrm>
          <a:prstGeom prst="bentConnector3">
            <a:avLst>
              <a:gd name="adj1" fmla="val -5653"/>
            </a:avLst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3"/>
          <p:cNvSpPr txBox="1">
            <a:spLocks noChangeArrowheads="1"/>
          </p:cNvSpPr>
          <p:nvPr/>
        </p:nvSpPr>
        <p:spPr bwMode="auto">
          <a:xfrm>
            <a:off x="539552" y="1873080"/>
            <a:ext cx="2664296" cy="131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 smtClean="0"/>
              <a:t>Требования к ИОС предмета, класса. 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FF0000"/>
                </a:solidFill>
              </a:rPr>
              <a:t>Перечень ресурсов урока</a:t>
            </a:r>
            <a:r>
              <a:rPr lang="ru-RU" altLang="ru-RU" sz="1600" dirty="0" smtClean="0"/>
              <a:t> (УМК, оборудование, </a:t>
            </a:r>
          </a:p>
          <a:p>
            <a:pPr eaLnBrk="1" hangingPunct="1"/>
            <a:r>
              <a:rPr lang="ru-RU" altLang="ru-RU" sz="1600" dirty="0" smtClean="0"/>
              <a:t>внешние ресурсы)</a:t>
            </a:r>
            <a:endParaRPr lang="ru-RU" altLang="ru-RU" sz="1600" dirty="0"/>
          </a:p>
        </p:txBody>
      </p:sp>
      <p:sp>
        <p:nvSpPr>
          <p:cNvPr id="71" name="TextBox 3"/>
          <p:cNvSpPr txBox="1">
            <a:spLocks noChangeArrowheads="1"/>
          </p:cNvSpPr>
          <p:nvPr/>
        </p:nvSpPr>
        <p:spPr bwMode="auto">
          <a:xfrm>
            <a:off x="480223" y="5031022"/>
            <a:ext cx="3273556" cy="1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FF0000"/>
                </a:solidFill>
              </a:rPr>
              <a:t>Алгоритмы</a:t>
            </a:r>
            <a:r>
              <a:rPr lang="ru-RU" altLang="ru-RU" sz="1600" dirty="0" smtClean="0"/>
              <a:t> выполнения работ с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применением</a:t>
            </a:r>
            <a:r>
              <a:rPr lang="ru-RU" altLang="ru-RU" sz="1600" dirty="0" smtClean="0"/>
              <a:t> ресурсов УМК, в </a:t>
            </a:r>
            <a:r>
              <a:rPr lang="ru-RU" altLang="ru-RU" sz="1600" dirty="0" err="1" smtClean="0"/>
              <a:t>т.ч</a:t>
            </a:r>
            <a:r>
              <a:rPr lang="ru-RU" altLang="ru-RU" sz="1600" dirty="0" smtClean="0"/>
              <a:t>. 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оборудования</a:t>
            </a:r>
            <a:r>
              <a:rPr lang="ru-RU" altLang="ru-RU" sz="1600" dirty="0" smtClean="0"/>
              <a:t>,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шаблоны </a:t>
            </a:r>
            <a:r>
              <a:rPr lang="ru-RU" altLang="ru-RU" sz="1600" dirty="0" smtClean="0"/>
              <a:t>для фиксации результатов</a:t>
            </a:r>
            <a:endParaRPr lang="ru-RU" altLang="ru-RU" sz="1600" dirty="0"/>
          </a:p>
        </p:txBody>
      </p:sp>
      <p:cxnSp>
        <p:nvCxnSpPr>
          <p:cNvPr id="88" name="Прямая со стрелкой 8"/>
          <p:cNvCxnSpPr/>
          <p:nvPr/>
        </p:nvCxnSpPr>
        <p:spPr>
          <a:xfrm rot="10800000" flipH="1">
            <a:off x="480222" y="5021607"/>
            <a:ext cx="4299583" cy="622762"/>
          </a:xfrm>
          <a:prstGeom prst="bentConnector3">
            <a:avLst>
              <a:gd name="adj1" fmla="val -5317"/>
            </a:avLst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01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72816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понимание </a:t>
            </a:r>
            <a:r>
              <a:rPr lang="ru-RU" sz="2000" dirty="0"/>
              <a:t>роли астрономии для развития цивилизации,  формировании научного мировоззрения,  развитии космической деятельности человечества;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понимание </a:t>
            </a:r>
            <a:r>
              <a:rPr lang="ru-RU" sz="2000" dirty="0"/>
              <a:t>особенностей  методов научного познания в астрономии; </a:t>
            </a:r>
            <a:endParaRPr lang="ru-RU" sz="20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формирование </a:t>
            </a:r>
            <a:r>
              <a:rPr lang="ru-RU" sz="2000" dirty="0"/>
              <a:t>представлений о месте Земли и Человечества во Вселенной</a:t>
            </a:r>
            <a:r>
              <a:rPr lang="ru-RU" sz="2000" dirty="0" smtClean="0"/>
              <a:t>;</a:t>
            </a:r>
          </a:p>
          <a:p>
            <a:pPr lvl="0"/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объяснение причин наблюдаемых астрономических явлений;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формирование </a:t>
            </a:r>
            <a:r>
              <a:rPr lang="ru-RU" sz="2000" dirty="0"/>
              <a:t>интереса к изучению астрономии и развитие представлений о возможных сферах будущей профессиональной деятельности, связанных с астрономией</a:t>
            </a:r>
            <a:r>
              <a:rPr lang="ru-RU" dirty="0"/>
              <a:t>.   </a:t>
            </a:r>
          </a:p>
        </p:txBody>
      </p:sp>
      <p:sp>
        <p:nvSpPr>
          <p:cNvPr id="3" name="Shape 453"/>
          <p:cNvSpPr/>
          <p:nvPr/>
        </p:nvSpPr>
        <p:spPr>
          <a:xfrm>
            <a:off x="35496" y="44624"/>
            <a:ext cx="9059738" cy="1180704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Основными задачами  изучения астрономии на уровне среднего общего образования являются: </a:t>
            </a:r>
          </a:p>
        </p:txBody>
      </p:sp>
    </p:spTree>
    <p:extLst>
      <p:ext uri="{BB962C8B-B14F-4D97-AF65-F5344CB8AC3E}">
        <p14:creationId xmlns:p14="http://schemas.microsoft.com/office/powerpoint/2010/main" val="1541378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3"/>
          <p:cNvSpPr/>
          <p:nvPr/>
        </p:nvSpPr>
        <p:spPr>
          <a:xfrm>
            <a:off x="35496" y="44624"/>
            <a:ext cx="9059738" cy="1180704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84784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ТРЕБОВАНИЯ К РЕЗУЛЬТАТАМ ОСВОЕНИЯ ОСНОВНОЙ ОБРАЗОВАТЕЛЬНОЙ ПРОГРАММЫ СРЕДНЕГО ОБЩЕГО ОБРАЗОВАНИЯ ПО АСТРОНОМИИ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5556" y="334397"/>
            <a:ext cx="7660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ОСНОВНАЯ ОБРАЗОВАТЕЛЬНАЯ ПРОГРАММА </a:t>
            </a:r>
            <a:r>
              <a:rPr lang="ru-RU" b="1" dirty="0">
                <a:solidFill>
                  <a:schemeClr val="bg1"/>
                </a:solidFill>
              </a:rPr>
              <a:t>СРЕДНЕГО ОБЩЕГО ОБРАЗОВАНИЯ ПО АСТРОНОМИИ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85293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ОБЯЗАТЕЛЬНАЯ ЧАСТЬ ОСНОВНОЙ ОБРАЗОВАТЕЛЬНОЙ </a:t>
            </a:r>
            <a:endParaRPr lang="ru-RU" dirty="0"/>
          </a:p>
          <a:p>
            <a:r>
              <a:rPr lang="ru-RU" b="1" dirty="0"/>
              <a:t>ПРОГРАММЫ СРЕДНЕГО ОБЩЕГО ОБРАЗОВАНИЯ </a:t>
            </a:r>
            <a:endParaRPr lang="ru-RU" dirty="0"/>
          </a:p>
          <a:p>
            <a:r>
              <a:rPr lang="ru-RU" b="1" dirty="0"/>
              <a:t>ПО УЧЕБНОМУ ПРЕДМЕТУ «АСТРОНОМИЯ»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4637" y="4407495"/>
            <a:ext cx="7549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ПЛАНИРУЕМЫЕ РЕЗУЛЬТАТЫ ОСВОЕНИЯ ОБЯЗАТЕЛЬНОЙ ЧАСТИ ОСНОВНОЙ ОБРАЗОВАТЕЛЬНОЙ ПРОГРАММЫ </a:t>
            </a:r>
            <a:endParaRPr lang="ru-RU" dirty="0"/>
          </a:p>
          <a:p>
            <a:r>
              <a:rPr lang="ru-RU" b="1" dirty="0"/>
              <a:t>ПО УЧЕБНОМУ ПРЕДМЕТУ «АСТРОНОМИЯ»</a:t>
            </a:r>
            <a:endParaRPr lang="ru-RU" dirty="0"/>
          </a:p>
        </p:txBody>
      </p:sp>
      <p:pic>
        <p:nvPicPr>
          <p:cNvPr id="8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5196"/>
            <a:ext cx="9144000" cy="7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27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164" y="3197875"/>
            <a:ext cx="81492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Методические рекомендации</a:t>
            </a:r>
          </a:p>
          <a:p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ассматриваются </a:t>
            </a:r>
            <a:r>
              <a:rPr lang="ru-RU" dirty="0"/>
              <a:t>особенности изложения отдельных тем и вопросов учебной программы, рассматривается методика проведения отдельных уроков, методы решения астрономических задач, организация астрономических наблюдений и т. 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7549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Рабочие программы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5196"/>
            <a:ext cx="9144000" cy="7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012647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Планируемые результаты освоения учебного предмета, </a:t>
            </a:r>
            <a:r>
              <a:rPr lang="ru-RU" dirty="0" smtClean="0"/>
              <a:t>курса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Содержание учебного предмета, </a:t>
            </a:r>
            <a:r>
              <a:rPr lang="ru-RU" dirty="0" smtClean="0"/>
              <a:t>курса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Тематическое планирование с указанием количества часов на освоение каждой </a:t>
            </a:r>
            <a:r>
              <a:rPr lang="ru-RU" dirty="0" smtClean="0"/>
              <a:t>темы</a:t>
            </a:r>
            <a:endParaRPr lang="ru-RU" dirty="0"/>
          </a:p>
        </p:txBody>
      </p:sp>
      <p:sp>
        <p:nvSpPr>
          <p:cNvPr id="6" name="Shape 453"/>
          <p:cNvSpPr/>
          <p:nvPr/>
        </p:nvSpPr>
        <p:spPr>
          <a:xfrm>
            <a:off x="71941" y="99359"/>
            <a:ext cx="9059738" cy="1180704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Для учителя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3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7426"/>
            <a:ext cx="8676456" cy="573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Учебник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(учебное пособие) по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астрономии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+ ЭФУ</a:t>
            </a:r>
          </a:p>
          <a:p>
            <a:endParaRPr lang="ru-RU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Учебники </a:t>
            </a:r>
            <a:r>
              <a:rPr lang="ru-RU" dirty="0">
                <a:latin typeface="+mn-lt"/>
              </a:rPr>
              <a:t>и учебные пособия должны полностью соответствовать учебной программе по </a:t>
            </a:r>
            <a:r>
              <a:rPr lang="ru-RU" dirty="0" smtClean="0">
                <a:latin typeface="+mn-lt"/>
              </a:rPr>
              <a:t>астрономии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+mn-lt"/>
              </a:rPr>
              <a:t>Учебник (учебное пособие) выступает носителем определённого содержания астрономического образования и в определённой мере основным средством обеспечения его </a:t>
            </a:r>
            <a:r>
              <a:rPr lang="ru-RU" dirty="0" smtClean="0">
                <a:latin typeface="+mn-lt"/>
              </a:rPr>
              <a:t>усвоения</a:t>
            </a:r>
            <a:endParaRPr lang="ru-RU" dirty="0">
              <a:latin typeface="+mn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dirty="0" smtClean="0">
                <a:latin typeface="+mn-lt"/>
                <a:ea typeface="Calibri"/>
                <a:cs typeface="Times New Roman"/>
              </a:rPr>
              <a:t>Учебник (при </a:t>
            </a:r>
            <a:r>
              <a:rPr lang="ru-RU" dirty="0">
                <a:latin typeface="+mn-lt"/>
                <a:ea typeface="Calibri"/>
                <a:cs typeface="Times New Roman"/>
              </a:rPr>
              <a:t>условии разработки полного комплекта составляющих УМК) должен иметь тенденцию к разгрузке его </a:t>
            </a:r>
            <a:r>
              <a:rPr lang="ru-RU" dirty="0" err="1">
                <a:latin typeface="+mn-lt"/>
                <a:ea typeface="Calibri"/>
                <a:cs typeface="Times New Roman"/>
              </a:rPr>
              <a:t>полифункциональности</a:t>
            </a:r>
            <a:r>
              <a:rPr lang="ru-RU" dirty="0">
                <a:latin typeface="+mn-lt"/>
                <a:ea typeface="Calibri"/>
                <a:cs typeface="Times New Roman"/>
              </a:rPr>
              <a:t>. В системе УМК функциональную нагрузку частично берут на себя отдельные средства обучения — справочники, хрестоматия, тетради для самостоятельных работ и др. </a:t>
            </a:r>
            <a:endParaRPr lang="ru-RU" dirty="0" smtClean="0"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Требования к современному учебнику (учебному пособию):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	</a:t>
            </a:r>
            <a:r>
              <a:rPr lang="ru-RU" dirty="0" err="1" smtClean="0">
                <a:latin typeface="+mn-lt"/>
              </a:rPr>
              <a:t>метапредметность</a:t>
            </a:r>
            <a:endParaRPr lang="ru-RU" dirty="0" smtClean="0">
              <a:latin typeface="+mn-lt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	</a:t>
            </a:r>
            <a:r>
              <a:rPr lang="ru-RU" dirty="0" smtClean="0">
                <a:latin typeface="+mn-lt"/>
              </a:rPr>
              <a:t>современность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	</a:t>
            </a:r>
            <a:r>
              <a:rPr lang="ru-RU" dirty="0" smtClean="0">
                <a:latin typeface="+mn-lt"/>
              </a:rPr>
              <a:t>ориентация на практическую деятельность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	</a:t>
            </a:r>
            <a:r>
              <a:rPr lang="ru-RU" dirty="0" smtClean="0">
                <a:latin typeface="+mn-lt"/>
              </a:rPr>
              <a:t>способствовать достижению образовательных результатов</a:t>
            </a:r>
          </a:p>
        </p:txBody>
      </p:sp>
      <p:pic>
        <p:nvPicPr>
          <p:cNvPr id="4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5196"/>
            <a:ext cx="9144000" cy="7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69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1287</Words>
  <Application>Microsoft Office PowerPoint</Application>
  <PresentationFormat>Экран (4:3)</PresentationFormat>
  <Paragraphs>212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Личностные результаты</vt:lpstr>
      <vt:lpstr>Личностные результаты</vt:lpstr>
      <vt:lpstr>Личностные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Идрисов Руслан Ринатович</dc:creator>
  <cp:lastModifiedBy>User</cp:lastModifiedBy>
  <cp:revision>315</cp:revision>
  <cp:lastPrinted>2017-06-14T09:45:08Z</cp:lastPrinted>
  <dcterms:modified xsi:type="dcterms:W3CDTF">2017-08-28T11:31:47Z</dcterms:modified>
</cp:coreProperties>
</file>